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2192000" cy="6858000"/>
  <p:notesSz cx="12192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2" d="100"/>
          <a:sy n="82" d="100"/>
        </p:scale>
        <p:origin x="691" y="6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9/15/2024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200" b="1" i="1">
                <a:solidFill>
                  <a:srgbClr val="4EEE20"/>
                </a:solidFill>
                <a:latin typeface="Georgia"/>
                <a:cs typeface="Georg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9/15/2024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200" b="1" i="1">
                <a:solidFill>
                  <a:srgbClr val="4EEE20"/>
                </a:solidFill>
                <a:latin typeface="Georgia"/>
                <a:cs typeface="Georg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528054" y="2478786"/>
            <a:ext cx="5232400" cy="39903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chemeClr val="bg1"/>
                </a:solidFill>
                <a:latin typeface="Bookman Uralic"/>
                <a:cs typeface="Bookman Uralic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9/15/2024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200" b="1" i="1">
                <a:solidFill>
                  <a:srgbClr val="4EEE20"/>
                </a:solidFill>
                <a:latin typeface="Georgia"/>
                <a:cs typeface="Georg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9/15/2024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0" y="0"/>
            <a:ext cx="12192000" cy="2208530"/>
          </a:xfrm>
          <a:custGeom>
            <a:avLst/>
            <a:gdLst/>
            <a:ahLst/>
            <a:cxnLst/>
            <a:rect l="l" t="t" r="r" b="b"/>
            <a:pathLst>
              <a:path w="12192000" h="2208530">
                <a:moveTo>
                  <a:pt x="12192000" y="0"/>
                </a:moveTo>
                <a:lnTo>
                  <a:pt x="0" y="0"/>
                </a:lnTo>
                <a:lnTo>
                  <a:pt x="0" y="1605152"/>
                </a:lnTo>
                <a:lnTo>
                  <a:pt x="345326" y="2208276"/>
                </a:lnTo>
                <a:lnTo>
                  <a:pt x="690664" y="1605152"/>
                </a:lnTo>
                <a:lnTo>
                  <a:pt x="12192000" y="16051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4EEE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0" y="0"/>
            <a:ext cx="12192000" cy="2208530"/>
          </a:xfrm>
          <a:custGeom>
            <a:avLst/>
            <a:gdLst/>
            <a:ahLst/>
            <a:cxnLst/>
            <a:rect l="l" t="t" r="r" b="b"/>
            <a:pathLst>
              <a:path w="12192000" h="2208530">
                <a:moveTo>
                  <a:pt x="0" y="0"/>
                </a:moveTo>
                <a:lnTo>
                  <a:pt x="12192000" y="0"/>
                </a:lnTo>
                <a:lnTo>
                  <a:pt x="12192000" y="1605152"/>
                </a:lnTo>
                <a:lnTo>
                  <a:pt x="690664" y="1605152"/>
                </a:lnTo>
                <a:lnTo>
                  <a:pt x="345326" y="2208276"/>
                </a:lnTo>
                <a:lnTo>
                  <a:pt x="0" y="1605152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162C5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786383" y="326136"/>
            <a:ext cx="10113264" cy="11186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9/15/2024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0" y="0"/>
            <a:ext cx="12192000" cy="2060575"/>
          </a:xfrm>
          <a:custGeom>
            <a:avLst/>
            <a:gdLst/>
            <a:ahLst/>
            <a:cxnLst/>
            <a:rect l="l" t="t" r="r" b="b"/>
            <a:pathLst>
              <a:path w="12192000" h="2060575">
                <a:moveTo>
                  <a:pt x="12192000" y="0"/>
                </a:moveTo>
                <a:lnTo>
                  <a:pt x="0" y="0"/>
                </a:lnTo>
                <a:lnTo>
                  <a:pt x="0" y="1497712"/>
                </a:lnTo>
                <a:lnTo>
                  <a:pt x="345897" y="2060448"/>
                </a:lnTo>
                <a:lnTo>
                  <a:pt x="691781" y="1497711"/>
                </a:lnTo>
                <a:lnTo>
                  <a:pt x="12192000" y="1497711"/>
                </a:lnTo>
                <a:lnTo>
                  <a:pt x="12192000" y="0"/>
                </a:lnTo>
                <a:close/>
              </a:path>
            </a:pathLst>
          </a:custGeom>
          <a:solidFill>
            <a:srgbClr val="4EEE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0" y="0"/>
            <a:ext cx="12192000" cy="2060575"/>
          </a:xfrm>
          <a:custGeom>
            <a:avLst/>
            <a:gdLst/>
            <a:ahLst/>
            <a:cxnLst/>
            <a:rect l="l" t="t" r="r" b="b"/>
            <a:pathLst>
              <a:path w="12192000" h="2060575">
                <a:moveTo>
                  <a:pt x="0" y="0"/>
                </a:moveTo>
                <a:lnTo>
                  <a:pt x="12192000" y="0"/>
                </a:lnTo>
              </a:path>
              <a:path w="12192000" h="2060575">
                <a:moveTo>
                  <a:pt x="12192000" y="1497711"/>
                </a:moveTo>
                <a:lnTo>
                  <a:pt x="691781" y="1497711"/>
                </a:lnTo>
                <a:lnTo>
                  <a:pt x="345897" y="2060448"/>
                </a:lnTo>
                <a:lnTo>
                  <a:pt x="0" y="1497712"/>
                </a:lnTo>
              </a:path>
            </a:pathLst>
          </a:custGeom>
          <a:ln w="12700">
            <a:solidFill>
              <a:srgbClr val="162C5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622169" y="2748671"/>
            <a:ext cx="6947661" cy="11830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200" b="1" i="1">
                <a:solidFill>
                  <a:srgbClr val="4EEE20"/>
                </a:solidFill>
                <a:latin typeface="Georgia"/>
                <a:cs typeface="Georg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29462" y="1657350"/>
            <a:ext cx="10533075" cy="2287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9/15/2024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atrix Rain Stock Video Footage for Free Download">
            <a:extLst>
              <a:ext uri="{FF2B5EF4-FFF2-40B4-BE49-F238E27FC236}">
                <a16:creationId xmlns:a16="http://schemas.microsoft.com/office/drawing/2014/main" id="{B9530426-A9F4-4EFC-AFDC-FAC0352CDC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bject 6"/>
          <p:cNvSpPr/>
          <p:nvPr/>
        </p:nvSpPr>
        <p:spPr>
          <a:xfrm>
            <a:off x="3962400" y="5409893"/>
            <a:ext cx="4096684" cy="904196"/>
          </a:xfrm>
          <a:custGeom>
            <a:avLst/>
            <a:gdLst/>
            <a:ahLst/>
            <a:cxnLst/>
            <a:rect l="l" t="t" r="r" b="b"/>
            <a:pathLst>
              <a:path w="3178809" h="829310">
                <a:moveTo>
                  <a:pt x="2426612" y="775970"/>
                </a:moveTo>
                <a:lnTo>
                  <a:pt x="1443005" y="775970"/>
                </a:lnTo>
                <a:lnTo>
                  <a:pt x="1457721" y="778510"/>
                </a:lnTo>
                <a:lnTo>
                  <a:pt x="1462770" y="781050"/>
                </a:lnTo>
                <a:lnTo>
                  <a:pt x="1458579" y="787400"/>
                </a:lnTo>
                <a:lnTo>
                  <a:pt x="1450885" y="791210"/>
                </a:lnTo>
                <a:lnTo>
                  <a:pt x="1432736" y="798830"/>
                </a:lnTo>
                <a:lnTo>
                  <a:pt x="1424543" y="798830"/>
                </a:lnTo>
                <a:lnTo>
                  <a:pt x="1417192" y="801370"/>
                </a:lnTo>
                <a:lnTo>
                  <a:pt x="1410319" y="805180"/>
                </a:lnTo>
                <a:lnTo>
                  <a:pt x="1404683" y="810260"/>
                </a:lnTo>
                <a:lnTo>
                  <a:pt x="1401048" y="816610"/>
                </a:lnTo>
                <a:lnTo>
                  <a:pt x="1400296" y="824230"/>
                </a:lnTo>
                <a:lnTo>
                  <a:pt x="1405127" y="829310"/>
                </a:lnTo>
                <a:lnTo>
                  <a:pt x="1416460" y="829310"/>
                </a:lnTo>
                <a:lnTo>
                  <a:pt x="1435211" y="828040"/>
                </a:lnTo>
                <a:lnTo>
                  <a:pt x="1454894" y="825500"/>
                </a:lnTo>
                <a:lnTo>
                  <a:pt x="1529064" y="821690"/>
                </a:lnTo>
                <a:lnTo>
                  <a:pt x="1555996" y="821690"/>
                </a:lnTo>
                <a:lnTo>
                  <a:pt x="1567830" y="820420"/>
                </a:lnTo>
                <a:lnTo>
                  <a:pt x="1565711" y="817880"/>
                </a:lnTo>
                <a:lnTo>
                  <a:pt x="1550781" y="812800"/>
                </a:lnTo>
                <a:lnTo>
                  <a:pt x="1539063" y="807720"/>
                </a:lnTo>
                <a:lnTo>
                  <a:pt x="1542097" y="803910"/>
                </a:lnTo>
                <a:lnTo>
                  <a:pt x="1561157" y="802640"/>
                </a:lnTo>
                <a:lnTo>
                  <a:pt x="1597517" y="801370"/>
                </a:lnTo>
                <a:lnTo>
                  <a:pt x="1851802" y="801370"/>
                </a:lnTo>
                <a:lnTo>
                  <a:pt x="1872772" y="800100"/>
                </a:lnTo>
                <a:lnTo>
                  <a:pt x="2225591" y="788670"/>
                </a:lnTo>
                <a:lnTo>
                  <a:pt x="2244709" y="787400"/>
                </a:lnTo>
                <a:lnTo>
                  <a:pt x="2251973" y="786130"/>
                </a:lnTo>
                <a:lnTo>
                  <a:pt x="2562262" y="786130"/>
                </a:lnTo>
                <a:lnTo>
                  <a:pt x="2562873" y="781050"/>
                </a:lnTo>
                <a:lnTo>
                  <a:pt x="2477246" y="781050"/>
                </a:lnTo>
                <a:lnTo>
                  <a:pt x="2426612" y="775970"/>
                </a:lnTo>
                <a:close/>
              </a:path>
              <a:path w="3178809" h="829310">
                <a:moveTo>
                  <a:pt x="1215056" y="807720"/>
                </a:moveTo>
                <a:lnTo>
                  <a:pt x="1203610" y="807720"/>
                </a:lnTo>
                <a:lnTo>
                  <a:pt x="1192260" y="808990"/>
                </a:lnTo>
                <a:lnTo>
                  <a:pt x="1171604" y="815340"/>
                </a:lnTo>
                <a:lnTo>
                  <a:pt x="1167415" y="820420"/>
                </a:lnTo>
                <a:lnTo>
                  <a:pt x="1179204" y="824230"/>
                </a:lnTo>
                <a:lnTo>
                  <a:pt x="1222827" y="824230"/>
                </a:lnTo>
                <a:lnTo>
                  <a:pt x="1232836" y="821690"/>
                </a:lnTo>
                <a:lnTo>
                  <a:pt x="1236273" y="817880"/>
                </a:lnTo>
                <a:lnTo>
                  <a:pt x="1232900" y="814070"/>
                </a:lnTo>
                <a:lnTo>
                  <a:pt x="1225264" y="810260"/>
                </a:lnTo>
                <a:lnTo>
                  <a:pt x="1215056" y="807720"/>
                </a:lnTo>
                <a:close/>
              </a:path>
              <a:path w="3178809" h="829310">
                <a:moveTo>
                  <a:pt x="1851802" y="801370"/>
                </a:moveTo>
                <a:lnTo>
                  <a:pt x="1633958" y="801370"/>
                </a:lnTo>
                <a:lnTo>
                  <a:pt x="1657111" y="802640"/>
                </a:lnTo>
                <a:lnTo>
                  <a:pt x="1668311" y="807720"/>
                </a:lnTo>
                <a:lnTo>
                  <a:pt x="1668891" y="814070"/>
                </a:lnTo>
                <a:lnTo>
                  <a:pt x="1666575" y="820420"/>
                </a:lnTo>
                <a:lnTo>
                  <a:pt x="1667890" y="822960"/>
                </a:lnTo>
                <a:lnTo>
                  <a:pt x="1672945" y="822960"/>
                </a:lnTo>
                <a:lnTo>
                  <a:pt x="1681845" y="819150"/>
                </a:lnTo>
                <a:lnTo>
                  <a:pt x="1697730" y="815340"/>
                </a:lnTo>
                <a:lnTo>
                  <a:pt x="1723552" y="810260"/>
                </a:lnTo>
                <a:lnTo>
                  <a:pt x="1760525" y="806450"/>
                </a:lnTo>
                <a:lnTo>
                  <a:pt x="1851802" y="801370"/>
                </a:lnTo>
                <a:close/>
              </a:path>
              <a:path w="3178809" h="829310">
                <a:moveTo>
                  <a:pt x="2562262" y="786130"/>
                </a:moveTo>
                <a:lnTo>
                  <a:pt x="2293604" y="786130"/>
                </a:lnTo>
                <a:lnTo>
                  <a:pt x="2313739" y="788670"/>
                </a:lnTo>
                <a:lnTo>
                  <a:pt x="2321718" y="789940"/>
                </a:lnTo>
                <a:lnTo>
                  <a:pt x="2318339" y="793750"/>
                </a:lnTo>
                <a:lnTo>
                  <a:pt x="2293000" y="805180"/>
                </a:lnTo>
                <a:lnTo>
                  <a:pt x="2292937" y="807720"/>
                </a:lnTo>
                <a:lnTo>
                  <a:pt x="2305399" y="810260"/>
                </a:lnTo>
                <a:lnTo>
                  <a:pt x="2331577" y="812800"/>
                </a:lnTo>
                <a:lnTo>
                  <a:pt x="2384107" y="815340"/>
                </a:lnTo>
                <a:lnTo>
                  <a:pt x="2434447" y="815340"/>
                </a:lnTo>
                <a:lnTo>
                  <a:pt x="2506989" y="814070"/>
                </a:lnTo>
                <a:lnTo>
                  <a:pt x="2546159" y="811530"/>
                </a:lnTo>
                <a:lnTo>
                  <a:pt x="2561159" y="805180"/>
                </a:lnTo>
                <a:lnTo>
                  <a:pt x="2561193" y="795020"/>
                </a:lnTo>
                <a:lnTo>
                  <a:pt x="2562262" y="786130"/>
                </a:lnTo>
                <a:close/>
              </a:path>
              <a:path w="3178809" h="829310">
                <a:moveTo>
                  <a:pt x="629396" y="800100"/>
                </a:moveTo>
                <a:lnTo>
                  <a:pt x="623046" y="802640"/>
                </a:lnTo>
                <a:lnTo>
                  <a:pt x="626602" y="807720"/>
                </a:lnTo>
                <a:lnTo>
                  <a:pt x="630158" y="811530"/>
                </a:lnTo>
                <a:lnTo>
                  <a:pt x="639556" y="811530"/>
                </a:lnTo>
                <a:lnTo>
                  <a:pt x="651748" y="806450"/>
                </a:lnTo>
                <a:lnTo>
                  <a:pt x="653272" y="803910"/>
                </a:lnTo>
                <a:lnTo>
                  <a:pt x="650986" y="801370"/>
                </a:lnTo>
                <a:lnTo>
                  <a:pt x="647176" y="801370"/>
                </a:lnTo>
                <a:lnTo>
                  <a:pt x="629396" y="800100"/>
                </a:lnTo>
                <a:close/>
              </a:path>
              <a:path w="3178809" h="829310">
                <a:moveTo>
                  <a:pt x="2592054" y="800100"/>
                </a:moveTo>
                <a:lnTo>
                  <a:pt x="2585704" y="802640"/>
                </a:lnTo>
                <a:lnTo>
                  <a:pt x="2589260" y="807720"/>
                </a:lnTo>
                <a:lnTo>
                  <a:pt x="2592816" y="811530"/>
                </a:lnTo>
                <a:lnTo>
                  <a:pt x="2602214" y="811530"/>
                </a:lnTo>
                <a:lnTo>
                  <a:pt x="2614406" y="806450"/>
                </a:lnTo>
                <a:lnTo>
                  <a:pt x="2615930" y="803910"/>
                </a:lnTo>
                <a:lnTo>
                  <a:pt x="2613644" y="801370"/>
                </a:lnTo>
                <a:lnTo>
                  <a:pt x="2609834" y="801370"/>
                </a:lnTo>
                <a:lnTo>
                  <a:pt x="2592054" y="800100"/>
                </a:lnTo>
                <a:close/>
              </a:path>
              <a:path w="3178809" h="829310">
                <a:moveTo>
                  <a:pt x="2635488" y="800100"/>
                </a:moveTo>
                <a:lnTo>
                  <a:pt x="2629011" y="802640"/>
                </a:lnTo>
                <a:lnTo>
                  <a:pt x="2632567" y="807720"/>
                </a:lnTo>
                <a:lnTo>
                  <a:pt x="2636250" y="811530"/>
                </a:lnTo>
                <a:lnTo>
                  <a:pt x="2645648" y="811530"/>
                </a:lnTo>
                <a:lnTo>
                  <a:pt x="2653395" y="807720"/>
                </a:lnTo>
                <a:lnTo>
                  <a:pt x="2657713" y="806450"/>
                </a:lnTo>
                <a:lnTo>
                  <a:pt x="2659237" y="803910"/>
                </a:lnTo>
                <a:lnTo>
                  <a:pt x="2656951" y="801370"/>
                </a:lnTo>
                <a:lnTo>
                  <a:pt x="2653141" y="801370"/>
                </a:lnTo>
                <a:lnTo>
                  <a:pt x="2635488" y="800100"/>
                </a:lnTo>
                <a:close/>
              </a:path>
              <a:path w="3178809" h="829310">
                <a:moveTo>
                  <a:pt x="598154" y="802640"/>
                </a:moveTo>
                <a:lnTo>
                  <a:pt x="567092" y="802640"/>
                </a:lnTo>
                <a:lnTo>
                  <a:pt x="559085" y="803910"/>
                </a:lnTo>
                <a:lnTo>
                  <a:pt x="556960" y="806450"/>
                </a:lnTo>
                <a:lnTo>
                  <a:pt x="570186" y="810260"/>
                </a:lnTo>
                <a:lnTo>
                  <a:pt x="590434" y="810260"/>
                </a:lnTo>
                <a:lnTo>
                  <a:pt x="599297" y="807720"/>
                </a:lnTo>
                <a:lnTo>
                  <a:pt x="604504" y="806450"/>
                </a:lnTo>
                <a:lnTo>
                  <a:pt x="605012" y="805180"/>
                </a:lnTo>
                <a:lnTo>
                  <a:pt x="598154" y="802640"/>
                </a:lnTo>
                <a:close/>
              </a:path>
              <a:path w="3178809" h="829310">
                <a:moveTo>
                  <a:pt x="2964439" y="755650"/>
                </a:moveTo>
                <a:lnTo>
                  <a:pt x="338534" y="755650"/>
                </a:lnTo>
                <a:lnTo>
                  <a:pt x="347019" y="759460"/>
                </a:lnTo>
                <a:lnTo>
                  <a:pt x="413369" y="774700"/>
                </a:lnTo>
                <a:lnTo>
                  <a:pt x="462911" y="779780"/>
                </a:lnTo>
                <a:lnTo>
                  <a:pt x="519287" y="782320"/>
                </a:lnTo>
                <a:lnTo>
                  <a:pt x="576863" y="786130"/>
                </a:lnTo>
                <a:lnTo>
                  <a:pt x="624427" y="789940"/>
                </a:lnTo>
                <a:lnTo>
                  <a:pt x="658250" y="795020"/>
                </a:lnTo>
                <a:lnTo>
                  <a:pt x="674608" y="801370"/>
                </a:lnTo>
                <a:lnTo>
                  <a:pt x="689909" y="807720"/>
                </a:lnTo>
                <a:lnTo>
                  <a:pt x="721582" y="810260"/>
                </a:lnTo>
                <a:lnTo>
                  <a:pt x="771995" y="808990"/>
                </a:lnTo>
                <a:lnTo>
                  <a:pt x="843518" y="805180"/>
                </a:lnTo>
                <a:lnTo>
                  <a:pt x="898053" y="801370"/>
                </a:lnTo>
                <a:lnTo>
                  <a:pt x="1069037" y="793750"/>
                </a:lnTo>
                <a:lnTo>
                  <a:pt x="1113393" y="793750"/>
                </a:lnTo>
                <a:lnTo>
                  <a:pt x="1158958" y="792480"/>
                </a:lnTo>
                <a:lnTo>
                  <a:pt x="1197498" y="789940"/>
                </a:lnTo>
                <a:lnTo>
                  <a:pt x="1224942" y="787400"/>
                </a:lnTo>
                <a:lnTo>
                  <a:pt x="1237218" y="783590"/>
                </a:lnTo>
                <a:lnTo>
                  <a:pt x="1259877" y="775970"/>
                </a:lnTo>
                <a:lnTo>
                  <a:pt x="1297908" y="774700"/>
                </a:lnTo>
                <a:lnTo>
                  <a:pt x="2422629" y="774700"/>
                </a:lnTo>
                <a:lnTo>
                  <a:pt x="2406697" y="769620"/>
                </a:lnTo>
                <a:lnTo>
                  <a:pt x="2418881" y="763270"/>
                </a:lnTo>
                <a:lnTo>
                  <a:pt x="2464546" y="762000"/>
                </a:lnTo>
                <a:lnTo>
                  <a:pt x="2919072" y="762000"/>
                </a:lnTo>
                <a:lnTo>
                  <a:pt x="2947146" y="758190"/>
                </a:lnTo>
                <a:lnTo>
                  <a:pt x="2964439" y="755650"/>
                </a:lnTo>
                <a:close/>
              </a:path>
              <a:path w="3178809" h="829310">
                <a:moveTo>
                  <a:pt x="2422629" y="774700"/>
                </a:moveTo>
                <a:lnTo>
                  <a:pt x="1297908" y="774700"/>
                </a:lnTo>
                <a:lnTo>
                  <a:pt x="1336391" y="779780"/>
                </a:lnTo>
                <a:lnTo>
                  <a:pt x="1360408" y="789940"/>
                </a:lnTo>
                <a:lnTo>
                  <a:pt x="1368536" y="798830"/>
                </a:lnTo>
                <a:lnTo>
                  <a:pt x="1371965" y="800100"/>
                </a:lnTo>
                <a:lnTo>
                  <a:pt x="1368282" y="791210"/>
                </a:lnTo>
                <a:lnTo>
                  <a:pt x="1368758" y="784860"/>
                </a:lnTo>
                <a:lnTo>
                  <a:pt x="1377140" y="781050"/>
                </a:lnTo>
                <a:lnTo>
                  <a:pt x="1393571" y="777240"/>
                </a:lnTo>
                <a:lnTo>
                  <a:pt x="1418193" y="775970"/>
                </a:lnTo>
                <a:lnTo>
                  <a:pt x="2426612" y="775970"/>
                </a:lnTo>
                <a:lnTo>
                  <a:pt x="2422629" y="774700"/>
                </a:lnTo>
                <a:close/>
              </a:path>
              <a:path w="3178809" h="829310">
                <a:moveTo>
                  <a:pt x="2919072" y="762000"/>
                </a:moveTo>
                <a:lnTo>
                  <a:pt x="2490769" y="762000"/>
                </a:lnTo>
                <a:lnTo>
                  <a:pt x="2513171" y="764540"/>
                </a:lnTo>
                <a:lnTo>
                  <a:pt x="2529357" y="768350"/>
                </a:lnTo>
                <a:lnTo>
                  <a:pt x="2536936" y="773430"/>
                </a:lnTo>
                <a:lnTo>
                  <a:pt x="2534431" y="777240"/>
                </a:lnTo>
                <a:lnTo>
                  <a:pt x="2522616" y="779780"/>
                </a:lnTo>
                <a:lnTo>
                  <a:pt x="2503039" y="781050"/>
                </a:lnTo>
                <a:lnTo>
                  <a:pt x="2562873" y="781050"/>
                </a:lnTo>
                <a:lnTo>
                  <a:pt x="2563026" y="779780"/>
                </a:lnTo>
                <a:lnTo>
                  <a:pt x="2579671" y="769620"/>
                </a:lnTo>
                <a:lnTo>
                  <a:pt x="2610985" y="764540"/>
                </a:lnTo>
                <a:lnTo>
                  <a:pt x="2656824" y="763270"/>
                </a:lnTo>
                <a:lnTo>
                  <a:pt x="2909715" y="763270"/>
                </a:lnTo>
                <a:lnTo>
                  <a:pt x="2919072" y="762000"/>
                </a:lnTo>
                <a:close/>
              </a:path>
              <a:path w="3178809" h="829310">
                <a:moveTo>
                  <a:pt x="2909715" y="763270"/>
                </a:moveTo>
                <a:lnTo>
                  <a:pt x="2656824" y="763270"/>
                </a:lnTo>
                <a:lnTo>
                  <a:pt x="2711053" y="765810"/>
                </a:lnTo>
                <a:lnTo>
                  <a:pt x="2662285" y="774700"/>
                </a:lnTo>
                <a:lnTo>
                  <a:pt x="2648214" y="779780"/>
                </a:lnTo>
                <a:lnTo>
                  <a:pt x="2656663" y="781050"/>
                </a:lnTo>
                <a:lnTo>
                  <a:pt x="2683468" y="781050"/>
                </a:lnTo>
                <a:lnTo>
                  <a:pt x="2724467" y="779780"/>
                </a:lnTo>
                <a:lnTo>
                  <a:pt x="2775497" y="775970"/>
                </a:lnTo>
                <a:lnTo>
                  <a:pt x="2890999" y="765810"/>
                </a:lnTo>
                <a:lnTo>
                  <a:pt x="2909715" y="763270"/>
                </a:lnTo>
                <a:close/>
              </a:path>
              <a:path w="3178809" h="829310">
                <a:moveTo>
                  <a:pt x="3133218" y="661670"/>
                </a:moveTo>
                <a:lnTo>
                  <a:pt x="101076" y="661670"/>
                </a:lnTo>
                <a:lnTo>
                  <a:pt x="111255" y="662940"/>
                </a:lnTo>
                <a:lnTo>
                  <a:pt x="120507" y="665480"/>
                </a:lnTo>
                <a:lnTo>
                  <a:pt x="130232" y="670560"/>
                </a:lnTo>
                <a:lnTo>
                  <a:pt x="134016" y="674370"/>
                </a:lnTo>
                <a:lnTo>
                  <a:pt x="132062" y="679450"/>
                </a:lnTo>
                <a:lnTo>
                  <a:pt x="124571" y="685800"/>
                </a:lnTo>
                <a:lnTo>
                  <a:pt x="116716" y="693420"/>
                </a:lnTo>
                <a:lnTo>
                  <a:pt x="147510" y="721360"/>
                </a:lnTo>
                <a:lnTo>
                  <a:pt x="197947" y="734060"/>
                </a:lnTo>
                <a:lnTo>
                  <a:pt x="221234" y="739140"/>
                </a:lnTo>
                <a:lnTo>
                  <a:pt x="245973" y="744220"/>
                </a:lnTo>
                <a:lnTo>
                  <a:pt x="269224" y="750570"/>
                </a:lnTo>
                <a:lnTo>
                  <a:pt x="289905" y="755650"/>
                </a:lnTo>
                <a:lnTo>
                  <a:pt x="307800" y="758190"/>
                </a:lnTo>
                <a:lnTo>
                  <a:pt x="320980" y="758190"/>
                </a:lnTo>
                <a:lnTo>
                  <a:pt x="327517" y="756920"/>
                </a:lnTo>
                <a:lnTo>
                  <a:pt x="331716" y="755650"/>
                </a:lnTo>
                <a:lnTo>
                  <a:pt x="2964439" y="755650"/>
                </a:lnTo>
                <a:lnTo>
                  <a:pt x="3034538" y="742950"/>
                </a:lnTo>
                <a:lnTo>
                  <a:pt x="3060420" y="721360"/>
                </a:lnTo>
                <a:lnTo>
                  <a:pt x="3067431" y="712470"/>
                </a:lnTo>
                <a:lnTo>
                  <a:pt x="3079037" y="703580"/>
                </a:lnTo>
                <a:lnTo>
                  <a:pt x="3094085" y="694690"/>
                </a:lnTo>
                <a:lnTo>
                  <a:pt x="3124836" y="671830"/>
                </a:lnTo>
                <a:lnTo>
                  <a:pt x="3133218" y="661670"/>
                </a:lnTo>
                <a:close/>
              </a:path>
              <a:path w="3178809" h="829310">
                <a:moveTo>
                  <a:pt x="1072612" y="13970"/>
                </a:moveTo>
                <a:lnTo>
                  <a:pt x="889585" y="13970"/>
                </a:lnTo>
                <a:lnTo>
                  <a:pt x="893635" y="15240"/>
                </a:lnTo>
                <a:lnTo>
                  <a:pt x="890946" y="19050"/>
                </a:lnTo>
                <a:lnTo>
                  <a:pt x="815975" y="36830"/>
                </a:lnTo>
                <a:lnTo>
                  <a:pt x="753782" y="40640"/>
                </a:lnTo>
                <a:lnTo>
                  <a:pt x="679434" y="41910"/>
                </a:lnTo>
                <a:lnTo>
                  <a:pt x="550878" y="46990"/>
                </a:lnTo>
                <a:lnTo>
                  <a:pt x="512734" y="49530"/>
                </a:lnTo>
                <a:lnTo>
                  <a:pt x="499856" y="53340"/>
                </a:lnTo>
                <a:lnTo>
                  <a:pt x="494067" y="63500"/>
                </a:lnTo>
                <a:lnTo>
                  <a:pt x="462883" y="73660"/>
                </a:lnTo>
                <a:lnTo>
                  <a:pt x="403861" y="81280"/>
                </a:lnTo>
                <a:lnTo>
                  <a:pt x="258361" y="93980"/>
                </a:lnTo>
                <a:lnTo>
                  <a:pt x="209470" y="99060"/>
                </a:lnTo>
                <a:lnTo>
                  <a:pt x="173152" y="104140"/>
                </a:lnTo>
                <a:lnTo>
                  <a:pt x="154670" y="109220"/>
                </a:lnTo>
                <a:lnTo>
                  <a:pt x="137783" y="120650"/>
                </a:lnTo>
                <a:lnTo>
                  <a:pt x="138350" y="130810"/>
                </a:lnTo>
                <a:lnTo>
                  <a:pt x="155205" y="138430"/>
                </a:lnTo>
                <a:lnTo>
                  <a:pt x="187182" y="140970"/>
                </a:lnTo>
                <a:lnTo>
                  <a:pt x="238744" y="142240"/>
                </a:lnTo>
                <a:lnTo>
                  <a:pt x="201152" y="154940"/>
                </a:lnTo>
                <a:lnTo>
                  <a:pt x="157682" y="181610"/>
                </a:lnTo>
                <a:lnTo>
                  <a:pt x="141910" y="201930"/>
                </a:lnTo>
                <a:lnTo>
                  <a:pt x="133143" y="209550"/>
                </a:lnTo>
                <a:lnTo>
                  <a:pt x="123900" y="214630"/>
                </a:lnTo>
                <a:lnTo>
                  <a:pt x="115300" y="215900"/>
                </a:lnTo>
                <a:lnTo>
                  <a:pt x="99504" y="218440"/>
                </a:lnTo>
                <a:lnTo>
                  <a:pt x="93065" y="220980"/>
                </a:lnTo>
                <a:lnTo>
                  <a:pt x="88757" y="224790"/>
                </a:lnTo>
                <a:lnTo>
                  <a:pt x="86415" y="237490"/>
                </a:lnTo>
                <a:lnTo>
                  <a:pt x="95837" y="251460"/>
                </a:lnTo>
                <a:lnTo>
                  <a:pt x="113117" y="262890"/>
                </a:lnTo>
                <a:lnTo>
                  <a:pt x="134350" y="267970"/>
                </a:lnTo>
                <a:lnTo>
                  <a:pt x="162798" y="267970"/>
                </a:lnTo>
                <a:lnTo>
                  <a:pt x="130286" y="285750"/>
                </a:lnTo>
                <a:lnTo>
                  <a:pt x="114339" y="294640"/>
                </a:lnTo>
                <a:lnTo>
                  <a:pt x="107203" y="300990"/>
                </a:lnTo>
                <a:lnTo>
                  <a:pt x="108211" y="306070"/>
                </a:lnTo>
                <a:lnTo>
                  <a:pt x="116697" y="311150"/>
                </a:lnTo>
                <a:lnTo>
                  <a:pt x="123576" y="316230"/>
                </a:lnTo>
                <a:lnTo>
                  <a:pt x="128301" y="321310"/>
                </a:lnTo>
                <a:lnTo>
                  <a:pt x="130430" y="326390"/>
                </a:lnTo>
                <a:lnTo>
                  <a:pt x="129524" y="331470"/>
                </a:lnTo>
                <a:lnTo>
                  <a:pt x="126349" y="337820"/>
                </a:lnTo>
                <a:lnTo>
                  <a:pt x="128889" y="342900"/>
                </a:lnTo>
                <a:lnTo>
                  <a:pt x="135366" y="342900"/>
                </a:lnTo>
                <a:lnTo>
                  <a:pt x="139225" y="345440"/>
                </a:lnTo>
                <a:lnTo>
                  <a:pt x="139763" y="353060"/>
                </a:lnTo>
                <a:lnTo>
                  <a:pt x="136991" y="364490"/>
                </a:lnTo>
                <a:lnTo>
                  <a:pt x="109362" y="410210"/>
                </a:lnTo>
                <a:lnTo>
                  <a:pt x="34528" y="434340"/>
                </a:lnTo>
                <a:lnTo>
                  <a:pt x="60690" y="450850"/>
                </a:lnTo>
                <a:lnTo>
                  <a:pt x="72600" y="459740"/>
                </a:lnTo>
                <a:lnTo>
                  <a:pt x="85582" y="467360"/>
                </a:lnTo>
                <a:lnTo>
                  <a:pt x="108569" y="481330"/>
                </a:lnTo>
                <a:lnTo>
                  <a:pt x="117875" y="487680"/>
                </a:lnTo>
                <a:lnTo>
                  <a:pt x="118062" y="491490"/>
                </a:lnTo>
                <a:lnTo>
                  <a:pt x="108104" y="494030"/>
                </a:lnTo>
                <a:lnTo>
                  <a:pt x="86979" y="495300"/>
                </a:lnTo>
                <a:lnTo>
                  <a:pt x="68292" y="495300"/>
                </a:lnTo>
                <a:lnTo>
                  <a:pt x="49498" y="497840"/>
                </a:lnTo>
                <a:lnTo>
                  <a:pt x="32775" y="500380"/>
                </a:lnTo>
                <a:lnTo>
                  <a:pt x="20304" y="502920"/>
                </a:lnTo>
                <a:lnTo>
                  <a:pt x="4133" y="514350"/>
                </a:lnTo>
                <a:lnTo>
                  <a:pt x="0" y="530860"/>
                </a:lnTo>
                <a:lnTo>
                  <a:pt x="7320" y="547370"/>
                </a:lnTo>
                <a:lnTo>
                  <a:pt x="25511" y="556260"/>
                </a:lnTo>
                <a:lnTo>
                  <a:pt x="40175" y="563880"/>
                </a:lnTo>
                <a:lnTo>
                  <a:pt x="48529" y="577850"/>
                </a:lnTo>
                <a:lnTo>
                  <a:pt x="48549" y="590550"/>
                </a:lnTo>
                <a:lnTo>
                  <a:pt x="38211" y="596900"/>
                </a:lnTo>
                <a:lnTo>
                  <a:pt x="32115" y="596900"/>
                </a:lnTo>
                <a:lnTo>
                  <a:pt x="27289" y="600710"/>
                </a:lnTo>
                <a:lnTo>
                  <a:pt x="77962" y="618490"/>
                </a:lnTo>
                <a:lnTo>
                  <a:pt x="123817" y="624840"/>
                </a:lnTo>
                <a:lnTo>
                  <a:pt x="140763" y="635000"/>
                </a:lnTo>
                <a:lnTo>
                  <a:pt x="127896" y="643890"/>
                </a:lnTo>
                <a:lnTo>
                  <a:pt x="84312" y="647700"/>
                </a:lnTo>
                <a:lnTo>
                  <a:pt x="57991" y="648970"/>
                </a:lnTo>
                <a:lnTo>
                  <a:pt x="35480" y="651510"/>
                </a:lnTo>
                <a:lnTo>
                  <a:pt x="19161" y="654050"/>
                </a:lnTo>
                <a:lnTo>
                  <a:pt x="11414" y="659130"/>
                </a:lnTo>
                <a:lnTo>
                  <a:pt x="15958" y="669290"/>
                </a:lnTo>
                <a:lnTo>
                  <a:pt x="35766" y="675640"/>
                </a:lnTo>
                <a:lnTo>
                  <a:pt x="61241" y="674370"/>
                </a:lnTo>
                <a:lnTo>
                  <a:pt x="82788" y="668020"/>
                </a:lnTo>
                <a:lnTo>
                  <a:pt x="91182" y="664210"/>
                </a:lnTo>
                <a:lnTo>
                  <a:pt x="101076" y="661670"/>
                </a:lnTo>
                <a:lnTo>
                  <a:pt x="3133218" y="661670"/>
                </a:lnTo>
                <a:lnTo>
                  <a:pt x="3152076" y="638810"/>
                </a:lnTo>
                <a:lnTo>
                  <a:pt x="3166862" y="609600"/>
                </a:lnTo>
                <a:lnTo>
                  <a:pt x="3160252" y="596900"/>
                </a:lnTo>
                <a:lnTo>
                  <a:pt x="3152905" y="584200"/>
                </a:lnTo>
                <a:lnTo>
                  <a:pt x="3154251" y="556260"/>
                </a:lnTo>
                <a:lnTo>
                  <a:pt x="3162216" y="525780"/>
                </a:lnTo>
                <a:lnTo>
                  <a:pt x="3174730" y="505460"/>
                </a:lnTo>
                <a:lnTo>
                  <a:pt x="3178694" y="501650"/>
                </a:lnTo>
                <a:lnTo>
                  <a:pt x="3177682" y="497840"/>
                </a:lnTo>
                <a:lnTo>
                  <a:pt x="3171765" y="495300"/>
                </a:lnTo>
                <a:lnTo>
                  <a:pt x="3161014" y="494030"/>
                </a:lnTo>
                <a:lnTo>
                  <a:pt x="3148026" y="494030"/>
                </a:lnTo>
                <a:lnTo>
                  <a:pt x="3142741" y="491490"/>
                </a:lnTo>
                <a:lnTo>
                  <a:pt x="3144815" y="488950"/>
                </a:lnTo>
                <a:lnTo>
                  <a:pt x="3153902" y="483870"/>
                </a:lnTo>
                <a:lnTo>
                  <a:pt x="3164087" y="478790"/>
                </a:lnTo>
                <a:lnTo>
                  <a:pt x="3166713" y="473710"/>
                </a:lnTo>
                <a:lnTo>
                  <a:pt x="3161313" y="464820"/>
                </a:lnTo>
                <a:lnTo>
                  <a:pt x="3147425" y="452120"/>
                </a:lnTo>
                <a:lnTo>
                  <a:pt x="3135504" y="439420"/>
                </a:lnTo>
                <a:lnTo>
                  <a:pt x="3128264" y="426720"/>
                </a:lnTo>
                <a:lnTo>
                  <a:pt x="3125333" y="412750"/>
                </a:lnTo>
                <a:lnTo>
                  <a:pt x="3126343" y="397510"/>
                </a:lnTo>
                <a:lnTo>
                  <a:pt x="3127519" y="382270"/>
                </a:lnTo>
                <a:lnTo>
                  <a:pt x="3125660" y="369570"/>
                </a:lnTo>
                <a:lnTo>
                  <a:pt x="3120681" y="360680"/>
                </a:lnTo>
                <a:lnTo>
                  <a:pt x="3112500" y="353060"/>
                </a:lnTo>
                <a:lnTo>
                  <a:pt x="3103538" y="345440"/>
                </a:lnTo>
                <a:lnTo>
                  <a:pt x="3099958" y="340360"/>
                </a:lnTo>
                <a:lnTo>
                  <a:pt x="3101570" y="335280"/>
                </a:lnTo>
                <a:lnTo>
                  <a:pt x="3113815" y="323850"/>
                </a:lnTo>
                <a:lnTo>
                  <a:pt x="3114198" y="321310"/>
                </a:lnTo>
                <a:lnTo>
                  <a:pt x="3109128" y="318770"/>
                </a:lnTo>
                <a:lnTo>
                  <a:pt x="3088191" y="316230"/>
                </a:lnTo>
                <a:lnTo>
                  <a:pt x="3078813" y="311150"/>
                </a:lnTo>
                <a:lnTo>
                  <a:pt x="3071292" y="304800"/>
                </a:lnTo>
                <a:lnTo>
                  <a:pt x="3066653" y="295910"/>
                </a:lnTo>
                <a:lnTo>
                  <a:pt x="3062968" y="285750"/>
                </a:lnTo>
                <a:lnTo>
                  <a:pt x="3058223" y="276860"/>
                </a:lnTo>
                <a:lnTo>
                  <a:pt x="3053026" y="269240"/>
                </a:lnTo>
                <a:lnTo>
                  <a:pt x="3047984" y="264160"/>
                </a:lnTo>
                <a:lnTo>
                  <a:pt x="3039856" y="257810"/>
                </a:lnTo>
                <a:lnTo>
                  <a:pt x="3040110" y="255270"/>
                </a:lnTo>
                <a:lnTo>
                  <a:pt x="3048746" y="255270"/>
                </a:lnTo>
                <a:lnTo>
                  <a:pt x="3054046" y="252730"/>
                </a:lnTo>
                <a:lnTo>
                  <a:pt x="3059429" y="248920"/>
                </a:lnTo>
                <a:lnTo>
                  <a:pt x="3064265" y="241300"/>
                </a:lnTo>
                <a:lnTo>
                  <a:pt x="3067923" y="233680"/>
                </a:lnTo>
                <a:lnTo>
                  <a:pt x="3068552" y="229870"/>
                </a:lnTo>
                <a:lnTo>
                  <a:pt x="2960481" y="229870"/>
                </a:lnTo>
                <a:lnTo>
                  <a:pt x="3014583" y="179070"/>
                </a:lnTo>
                <a:lnTo>
                  <a:pt x="2949559" y="177800"/>
                </a:lnTo>
                <a:lnTo>
                  <a:pt x="2860351" y="173990"/>
                </a:lnTo>
                <a:lnTo>
                  <a:pt x="2836656" y="173990"/>
                </a:lnTo>
                <a:lnTo>
                  <a:pt x="2817209" y="171450"/>
                </a:lnTo>
                <a:lnTo>
                  <a:pt x="2801096" y="167640"/>
                </a:lnTo>
                <a:lnTo>
                  <a:pt x="2789650" y="162560"/>
                </a:lnTo>
                <a:lnTo>
                  <a:pt x="2784205" y="156210"/>
                </a:lnTo>
                <a:lnTo>
                  <a:pt x="2785790" y="148590"/>
                </a:lnTo>
                <a:lnTo>
                  <a:pt x="2795936" y="143510"/>
                </a:lnTo>
                <a:lnTo>
                  <a:pt x="2815584" y="140970"/>
                </a:lnTo>
                <a:lnTo>
                  <a:pt x="2845673" y="138430"/>
                </a:lnTo>
                <a:lnTo>
                  <a:pt x="2872162" y="138430"/>
                </a:lnTo>
                <a:lnTo>
                  <a:pt x="2895472" y="137160"/>
                </a:lnTo>
                <a:lnTo>
                  <a:pt x="2913092" y="135890"/>
                </a:lnTo>
                <a:lnTo>
                  <a:pt x="2922508" y="134620"/>
                </a:lnTo>
                <a:lnTo>
                  <a:pt x="2928477" y="132080"/>
                </a:lnTo>
                <a:lnTo>
                  <a:pt x="2939018" y="130810"/>
                </a:lnTo>
                <a:lnTo>
                  <a:pt x="2952988" y="128270"/>
                </a:lnTo>
                <a:lnTo>
                  <a:pt x="2955274" y="124460"/>
                </a:lnTo>
                <a:lnTo>
                  <a:pt x="2951083" y="119380"/>
                </a:lnTo>
                <a:lnTo>
                  <a:pt x="2942159" y="115570"/>
                </a:lnTo>
                <a:lnTo>
                  <a:pt x="2923317" y="113030"/>
                </a:lnTo>
                <a:lnTo>
                  <a:pt x="2897308" y="111760"/>
                </a:lnTo>
                <a:lnTo>
                  <a:pt x="2866882" y="111760"/>
                </a:lnTo>
                <a:lnTo>
                  <a:pt x="2804882" y="107950"/>
                </a:lnTo>
                <a:lnTo>
                  <a:pt x="2745311" y="95250"/>
                </a:lnTo>
                <a:lnTo>
                  <a:pt x="2702361" y="78740"/>
                </a:lnTo>
                <a:lnTo>
                  <a:pt x="2690225" y="62230"/>
                </a:lnTo>
                <a:lnTo>
                  <a:pt x="2687802" y="58420"/>
                </a:lnTo>
                <a:lnTo>
                  <a:pt x="2676937" y="54610"/>
                </a:lnTo>
                <a:lnTo>
                  <a:pt x="2659381" y="52070"/>
                </a:lnTo>
                <a:lnTo>
                  <a:pt x="2609361" y="50800"/>
                </a:lnTo>
                <a:lnTo>
                  <a:pt x="2513111" y="50800"/>
                </a:lnTo>
                <a:lnTo>
                  <a:pt x="2445369" y="46990"/>
                </a:lnTo>
                <a:lnTo>
                  <a:pt x="2389899" y="41910"/>
                </a:lnTo>
                <a:lnTo>
                  <a:pt x="2347753" y="35560"/>
                </a:lnTo>
                <a:lnTo>
                  <a:pt x="2303764" y="19050"/>
                </a:lnTo>
                <a:lnTo>
                  <a:pt x="2302229" y="17780"/>
                </a:lnTo>
                <a:lnTo>
                  <a:pt x="2222490" y="17780"/>
                </a:lnTo>
                <a:lnTo>
                  <a:pt x="2207691" y="16510"/>
                </a:lnTo>
                <a:lnTo>
                  <a:pt x="1226696" y="16510"/>
                </a:lnTo>
                <a:lnTo>
                  <a:pt x="1163145" y="15240"/>
                </a:lnTo>
                <a:lnTo>
                  <a:pt x="1101280" y="15240"/>
                </a:lnTo>
                <a:lnTo>
                  <a:pt x="1072612" y="13970"/>
                </a:lnTo>
                <a:close/>
              </a:path>
              <a:path w="3178809" h="829310">
                <a:moveTo>
                  <a:pt x="3047384" y="217170"/>
                </a:moveTo>
                <a:lnTo>
                  <a:pt x="3017631" y="220980"/>
                </a:lnTo>
                <a:lnTo>
                  <a:pt x="2960481" y="229870"/>
                </a:lnTo>
                <a:lnTo>
                  <a:pt x="3068552" y="229870"/>
                </a:lnTo>
                <a:lnTo>
                  <a:pt x="3069601" y="223520"/>
                </a:lnTo>
                <a:lnTo>
                  <a:pt x="3063732" y="218440"/>
                </a:lnTo>
                <a:lnTo>
                  <a:pt x="3047384" y="217170"/>
                </a:lnTo>
                <a:close/>
              </a:path>
              <a:path w="3178809" h="829310">
                <a:moveTo>
                  <a:pt x="3033887" y="166370"/>
                </a:moveTo>
                <a:lnTo>
                  <a:pt x="3024997" y="166370"/>
                </a:lnTo>
                <a:lnTo>
                  <a:pt x="3020044" y="171450"/>
                </a:lnTo>
                <a:lnTo>
                  <a:pt x="3020044" y="185420"/>
                </a:lnTo>
                <a:lnTo>
                  <a:pt x="3024997" y="191770"/>
                </a:lnTo>
                <a:lnTo>
                  <a:pt x="3036935" y="191770"/>
                </a:lnTo>
                <a:lnTo>
                  <a:pt x="3041761" y="185420"/>
                </a:lnTo>
                <a:lnTo>
                  <a:pt x="3041761" y="175260"/>
                </a:lnTo>
                <a:lnTo>
                  <a:pt x="3040491" y="171450"/>
                </a:lnTo>
                <a:lnTo>
                  <a:pt x="3038586" y="168910"/>
                </a:lnTo>
                <a:lnTo>
                  <a:pt x="3036554" y="167640"/>
                </a:lnTo>
                <a:lnTo>
                  <a:pt x="3033887" y="166370"/>
                </a:lnTo>
                <a:close/>
              </a:path>
              <a:path w="3178809" h="829310">
                <a:moveTo>
                  <a:pt x="2552811" y="13970"/>
                </a:moveTo>
                <a:lnTo>
                  <a:pt x="2548169" y="15240"/>
                </a:lnTo>
                <a:lnTo>
                  <a:pt x="2547016" y="19050"/>
                </a:lnTo>
                <a:lnTo>
                  <a:pt x="2549364" y="25400"/>
                </a:lnTo>
                <a:lnTo>
                  <a:pt x="2555224" y="34290"/>
                </a:lnTo>
                <a:lnTo>
                  <a:pt x="2560062" y="45720"/>
                </a:lnTo>
                <a:lnTo>
                  <a:pt x="2548683" y="50800"/>
                </a:lnTo>
                <a:lnTo>
                  <a:pt x="2609361" y="50800"/>
                </a:lnTo>
                <a:lnTo>
                  <a:pt x="2589958" y="46990"/>
                </a:lnTo>
                <a:lnTo>
                  <a:pt x="2577699" y="41910"/>
                </a:lnTo>
                <a:lnTo>
                  <a:pt x="2571607" y="33020"/>
                </a:lnTo>
                <a:lnTo>
                  <a:pt x="2568134" y="25400"/>
                </a:lnTo>
                <a:lnTo>
                  <a:pt x="2563447" y="19050"/>
                </a:lnTo>
                <a:lnTo>
                  <a:pt x="2558141" y="15240"/>
                </a:lnTo>
                <a:lnTo>
                  <a:pt x="2552811" y="13970"/>
                </a:lnTo>
                <a:close/>
              </a:path>
              <a:path w="3178809" h="829310">
                <a:moveTo>
                  <a:pt x="363458" y="29210"/>
                </a:moveTo>
                <a:lnTo>
                  <a:pt x="346396" y="30480"/>
                </a:lnTo>
                <a:lnTo>
                  <a:pt x="336121" y="31750"/>
                </a:lnTo>
                <a:lnTo>
                  <a:pt x="333418" y="33020"/>
                </a:lnTo>
                <a:lnTo>
                  <a:pt x="339074" y="35560"/>
                </a:lnTo>
                <a:lnTo>
                  <a:pt x="350426" y="36830"/>
                </a:lnTo>
                <a:lnTo>
                  <a:pt x="363410" y="38100"/>
                </a:lnTo>
                <a:lnTo>
                  <a:pt x="376418" y="36830"/>
                </a:lnTo>
                <a:lnTo>
                  <a:pt x="387842" y="35560"/>
                </a:lnTo>
                <a:lnTo>
                  <a:pt x="391144" y="34290"/>
                </a:lnTo>
                <a:lnTo>
                  <a:pt x="393049" y="34290"/>
                </a:lnTo>
                <a:lnTo>
                  <a:pt x="393430" y="33020"/>
                </a:lnTo>
                <a:lnTo>
                  <a:pt x="392158" y="31750"/>
                </a:lnTo>
                <a:lnTo>
                  <a:pt x="386492" y="30480"/>
                </a:lnTo>
                <a:lnTo>
                  <a:pt x="376803" y="30480"/>
                </a:lnTo>
                <a:lnTo>
                  <a:pt x="363458" y="29210"/>
                </a:lnTo>
                <a:close/>
              </a:path>
              <a:path w="3178809" h="829310">
                <a:moveTo>
                  <a:pt x="434197" y="13970"/>
                </a:moveTo>
                <a:lnTo>
                  <a:pt x="427847" y="16510"/>
                </a:lnTo>
                <a:lnTo>
                  <a:pt x="431403" y="21590"/>
                </a:lnTo>
                <a:lnTo>
                  <a:pt x="435086" y="25400"/>
                </a:lnTo>
                <a:lnTo>
                  <a:pt x="444357" y="25400"/>
                </a:lnTo>
                <a:lnTo>
                  <a:pt x="452231" y="22860"/>
                </a:lnTo>
                <a:lnTo>
                  <a:pt x="456549" y="20320"/>
                </a:lnTo>
                <a:lnTo>
                  <a:pt x="458073" y="19050"/>
                </a:lnTo>
                <a:lnTo>
                  <a:pt x="455787" y="16510"/>
                </a:lnTo>
                <a:lnTo>
                  <a:pt x="451977" y="15240"/>
                </a:lnTo>
                <a:lnTo>
                  <a:pt x="445627" y="15240"/>
                </a:lnTo>
                <a:lnTo>
                  <a:pt x="434197" y="13970"/>
                </a:lnTo>
                <a:close/>
              </a:path>
              <a:path w="3178809" h="829310">
                <a:moveTo>
                  <a:pt x="2712069" y="16510"/>
                </a:moveTo>
                <a:lnTo>
                  <a:pt x="2700258" y="16510"/>
                </a:lnTo>
                <a:lnTo>
                  <a:pt x="2684835" y="17780"/>
                </a:lnTo>
                <a:lnTo>
                  <a:pt x="2675080" y="17780"/>
                </a:lnTo>
                <a:lnTo>
                  <a:pt x="2671754" y="20320"/>
                </a:lnTo>
                <a:lnTo>
                  <a:pt x="2675620" y="22860"/>
                </a:lnTo>
                <a:lnTo>
                  <a:pt x="2684907" y="24130"/>
                </a:lnTo>
                <a:lnTo>
                  <a:pt x="2696194" y="25400"/>
                </a:lnTo>
                <a:lnTo>
                  <a:pt x="2719054" y="22860"/>
                </a:lnTo>
                <a:lnTo>
                  <a:pt x="2725785" y="21590"/>
                </a:lnTo>
                <a:lnTo>
                  <a:pt x="2727055" y="20320"/>
                </a:lnTo>
                <a:lnTo>
                  <a:pt x="2720197" y="17780"/>
                </a:lnTo>
                <a:lnTo>
                  <a:pt x="2712069" y="16510"/>
                </a:lnTo>
                <a:close/>
              </a:path>
              <a:path w="3178809" h="829310">
                <a:moveTo>
                  <a:pt x="2628376" y="16510"/>
                </a:moveTo>
                <a:lnTo>
                  <a:pt x="2601821" y="16510"/>
                </a:lnTo>
                <a:lnTo>
                  <a:pt x="2594371" y="17780"/>
                </a:lnTo>
                <a:lnTo>
                  <a:pt x="2591637" y="19050"/>
                </a:lnTo>
                <a:lnTo>
                  <a:pt x="2594213" y="21590"/>
                </a:lnTo>
                <a:lnTo>
                  <a:pt x="2600920" y="24130"/>
                </a:lnTo>
                <a:lnTo>
                  <a:pt x="2618287" y="24130"/>
                </a:lnTo>
                <a:lnTo>
                  <a:pt x="2626852" y="22860"/>
                </a:lnTo>
                <a:lnTo>
                  <a:pt x="2632059" y="20320"/>
                </a:lnTo>
                <a:lnTo>
                  <a:pt x="2633202" y="19050"/>
                </a:lnTo>
                <a:lnTo>
                  <a:pt x="2628376" y="16510"/>
                </a:lnTo>
                <a:close/>
              </a:path>
              <a:path w="3178809" h="829310">
                <a:moveTo>
                  <a:pt x="2288651" y="8890"/>
                </a:moveTo>
                <a:lnTo>
                  <a:pt x="2281975" y="8890"/>
                </a:lnTo>
                <a:lnTo>
                  <a:pt x="2276586" y="12700"/>
                </a:lnTo>
                <a:lnTo>
                  <a:pt x="2266920" y="16510"/>
                </a:lnTo>
                <a:lnTo>
                  <a:pt x="2248027" y="17780"/>
                </a:lnTo>
                <a:lnTo>
                  <a:pt x="2302229" y="17780"/>
                </a:lnTo>
                <a:lnTo>
                  <a:pt x="2296088" y="12700"/>
                </a:lnTo>
                <a:lnTo>
                  <a:pt x="2288651" y="8890"/>
                </a:lnTo>
                <a:close/>
              </a:path>
              <a:path w="3178809" h="829310">
                <a:moveTo>
                  <a:pt x="1897899" y="11430"/>
                </a:moveTo>
                <a:lnTo>
                  <a:pt x="1470373" y="11430"/>
                </a:lnTo>
                <a:lnTo>
                  <a:pt x="1399016" y="13970"/>
                </a:lnTo>
                <a:lnTo>
                  <a:pt x="1289087" y="16510"/>
                </a:lnTo>
                <a:lnTo>
                  <a:pt x="2207691" y="16510"/>
                </a:lnTo>
                <a:lnTo>
                  <a:pt x="2192893" y="15240"/>
                </a:lnTo>
                <a:lnTo>
                  <a:pt x="2038867" y="15240"/>
                </a:lnTo>
                <a:lnTo>
                  <a:pt x="1897899" y="11430"/>
                </a:lnTo>
                <a:close/>
              </a:path>
              <a:path w="3178809" h="829310">
                <a:moveTo>
                  <a:pt x="895191" y="0"/>
                </a:moveTo>
                <a:lnTo>
                  <a:pt x="874988" y="0"/>
                </a:lnTo>
                <a:lnTo>
                  <a:pt x="827770" y="5080"/>
                </a:lnTo>
                <a:lnTo>
                  <a:pt x="815292" y="8890"/>
                </a:lnTo>
                <a:lnTo>
                  <a:pt x="814101" y="11430"/>
                </a:lnTo>
                <a:lnTo>
                  <a:pt x="824341" y="12700"/>
                </a:lnTo>
                <a:lnTo>
                  <a:pt x="853598" y="15240"/>
                </a:lnTo>
                <a:lnTo>
                  <a:pt x="878570" y="15240"/>
                </a:lnTo>
                <a:lnTo>
                  <a:pt x="889585" y="13970"/>
                </a:lnTo>
                <a:lnTo>
                  <a:pt x="1072612" y="13970"/>
                </a:lnTo>
                <a:lnTo>
                  <a:pt x="1043945" y="12700"/>
                </a:lnTo>
                <a:lnTo>
                  <a:pt x="993985" y="11430"/>
                </a:lnTo>
                <a:lnTo>
                  <a:pt x="954243" y="8890"/>
                </a:lnTo>
                <a:lnTo>
                  <a:pt x="927566" y="6350"/>
                </a:lnTo>
                <a:lnTo>
                  <a:pt x="916797" y="3810"/>
                </a:lnTo>
                <a:lnTo>
                  <a:pt x="909845" y="1270"/>
                </a:lnTo>
                <a:lnTo>
                  <a:pt x="895191" y="0"/>
                </a:lnTo>
                <a:close/>
              </a:path>
              <a:path w="3178809" h="829310">
                <a:moveTo>
                  <a:pt x="2139648" y="10160"/>
                </a:moveTo>
                <a:lnTo>
                  <a:pt x="2122384" y="10160"/>
                </a:lnTo>
                <a:lnTo>
                  <a:pt x="2114788" y="11430"/>
                </a:lnTo>
                <a:lnTo>
                  <a:pt x="2103689" y="12700"/>
                </a:lnTo>
                <a:lnTo>
                  <a:pt x="2077053" y="13970"/>
                </a:lnTo>
                <a:lnTo>
                  <a:pt x="2038867" y="15240"/>
                </a:lnTo>
                <a:lnTo>
                  <a:pt x="2192893" y="15240"/>
                </a:lnTo>
                <a:lnTo>
                  <a:pt x="2164008" y="11430"/>
                </a:lnTo>
                <a:lnTo>
                  <a:pt x="2139648" y="10160"/>
                </a:lnTo>
                <a:close/>
              </a:path>
              <a:path w="3178809" h="829310">
                <a:moveTo>
                  <a:pt x="1731576" y="10160"/>
                </a:moveTo>
                <a:lnTo>
                  <a:pt x="1618797" y="10160"/>
                </a:lnTo>
                <a:lnTo>
                  <a:pt x="1565376" y="11430"/>
                </a:lnTo>
                <a:lnTo>
                  <a:pt x="1788576" y="11430"/>
                </a:lnTo>
                <a:lnTo>
                  <a:pt x="1731576" y="1016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219200" y="2291458"/>
            <a:ext cx="9982199" cy="1651000"/>
          </a:xfrm>
          <a:custGeom>
            <a:avLst/>
            <a:gdLst/>
            <a:ahLst/>
            <a:cxnLst/>
            <a:rect l="l" t="t" r="r" b="b"/>
            <a:pathLst>
              <a:path w="8987155" h="1651000">
                <a:moveTo>
                  <a:pt x="3485120" y="1638299"/>
                </a:moveTo>
                <a:lnTo>
                  <a:pt x="3308190" y="1638299"/>
                </a:lnTo>
                <a:lnTo>
                  <a:pt x="3345510" y="1650999"/>
                </a:lnTo>
                <a:lnTo>
                  <a:pt x="3456872" y="1650999"/>
                </a:lnTo>
                <a:lnTo>
                  <a:pt x="3485120" y="1638299"/>
                </a:lnTo>
                <a:close/>
              </a:path>
              <a:path w="8987155" h="1651000">
                <a:moveTo>
                  <a:pt x="4354397" y="1612899"/>
                </a:moveTo>
                <a:lnTo>
                  <a:pt x="3971008" y="1612899"/>
                </a:lnTo>
                <a:lnTo>
                  <a:pt x="3960846" y="1625599"/>
                </a:lnTo>
                <a:lnTo>
                  <a:pt x="3958691" y="1650999"/>
                </a:lnTo>
                <a:lnTo>
                  <a:pt x="4153093" y="1650999"/>
                </a:lnTo>
                <a:lnTo>
                  <a:pt x="4210666" y="1638299"/>
                </a:lnTo>
                <a:lnTo>
                  <a:pt x="4426255" y="1638299"/>
                </a:lnTo>
                <a:lnTo>
                  <a:pt x="4384137" y="1625599"/>
                </a:lnTo>
                <a:lnTo>
                  <a:pt x="4354397" y="1612899"/>
                </a:lnTo>
                <a:close/>
              </a:path>
              <a:path w="8987155" h="1651000">
                <a:moveTo>
                  <a:pt x="3463790" y="1612899"/>
                </a:moveTo>
                <a:lnTo>
                  <a:pt x="3370296" y="1612899"/>
                </a:lnTo>
                <a:lnTo>
                  <a:pt x="3319888" y="1625599"/>
                </a:lnTo>
                <a:lnTo>
                  <a:pt x="3299418" y="1638299"/>
                </a:lnTo>
                <a:lnTo>
                  <a:pt x="3494818" y="1638299"/>
                </a:lnTo>
                <a:lnTo>
                  <a:pt x="3485358" y="1625599"/>
                </a:lnTo>
                <a:lnTo>
                  <a:pt x="3463790" y="1612899"/>
                </a:lnTo>
                <a:close/>
              </a:path>
              <a:path w="8987155" h="1651000">
                <a:moveTo>
                  <a:pt x="4881606" y="1612899"/>
                </a:moveTo>
                <a:lnTo>
                  <a:pt x="4719015" y="1612899"/>
                </a:lnTo>
                <a:lnTo>
                  <a:pt x="4718020" y="1625599"/>
                </a:lnTo>
                <a:lnTo>
                  <a:pt x="4711432" y="1638299"/>
                </a:lnTo>
                <a:lnTo>
                  <a:pt x="4767460" y="1638299"/>
                </a:lnTo>
                <a:lnTo>
                  <a:pt x="4783364" y="1625599"/>
                </a:lnTo>
                <a:lnTo>
                  <a:pt x="4851559" y="1625599"/>
                </a:lnTo>
                <a:lnTo>
                  <a:pt x="4881606" y="1612899"/>
                </a:lnTo>
                <a:close/>
              </a:path>
              <a:path w="8987155" h="1651000">
                <a:moveTo>
                  <a:pt x="7226579" y="1612899"/>
                </a:moveTo>
                <a:lnTo>
                  <a:pt x="6517620" y="1612899"/>
                </a:lnTo>
                <a:lnTo>
                  <a:pt x="6591524" y="1625599"/>
                </a:lnTo>
                <a:lnTo>
                  <a:pt x="7198473" y="1625599"/>
                </a:lnTo>
                <a:lnTo>
                  <a:pt x="7226579" y="1612899"/>
                </a:lnTo>
                <a:close/>
              </a:path>
              <a:path w="8987155" h="1651000">
                <a:moveTo>
                  <a:pt x="1700119" y="1600199"/>
                </a:moveTo>
                <a:lnTo>
                  <a:pt x="1580120" y="1600199"/>
                </a:lnTo>
                <a:lnTo>
                  <a:pt x="1574113" y="1612899"/>
                </a:lnTo>
                <a:lnTo>
                  <a:pt x="1705324" y="1612899"/>
                </a:lnTo>
                <a:lnTo>
                  <a:pt x="1700119" y="1600199"/>
                </a:lnTo>
                <a:close/>
              </a:path>
              <a:path w="8987155" h="1651000">
                <a:moveTo>
                  <a:pt x="1846423" y="1600199"/>
                </a:moveTo>
                <a:lnTo>
                  <a:pt x="1768562" y="1600199"/>
                </a:lnTo>
                <a:lnTo>
                  <a:pt x="1771112" y="1612899"/>
                </a:lnTo>
                <a:lnTo>
                  <a:pt x="1842105" y="1612899"/>
                </a:lnTo>
                <a:lnTo>
                  <a:pt x="1846423" y="1600199"/>
                </a:lnTo>
                <a:close/>
              </a:path>
              <a:path w="8987155" h="1651000">
                <a:moveTo>
                  <a:pt x="2433675" y="1600199"/>
                </a:moveTo>
                <a:lnTo>
                  <a:pt x="1919028" y="1600199"/>
                </a:lnTo>
                <a:lnTo>
                  <a:pt x="1937944" y="1612899"/>
                </a:lnTo>
                <a:lnTo>
                  <a:pt x="2384395" y="1612899"/>
                </a:lnTo>
                <a:lnTo>
                  <a:pt x="2433675" y="1600199"/>
                </a:lnTo>
                <a:close/>
              </a:path>
              <a:path w="8987155" h="1651000">
                <a:moveTo>
                  <a:pt x="4375395" y="1600199"/>
                </a:moveTo>
                <a:lnTo>
                  <a:pt x="4006334" y="1600199"/>
                </a:lnTo>
                <a:lnTo>
                  <a:pt x="3986897" y="1612899"/>
                </a:lnTo>
                <a:lnTo>
                  <a:pt x="4350857" y="1612899"/>
                </a:lnTo>
                <a:lnTo>
                  <a:pt x="4375395" y="1600199"/>
                </a:lnTo>
                <a:close/>
              </a:path>
              <a:path w="8987155" h="1651000">
                <a:moveTo>
                  <a:pt x="5093332" y="1600199"/>
                </a:moveTo>
                <a:lnTo>
                  <a:pt x="4662763" y="1600199"/>
                </a:lnTo>
                <a:lnTo>
                  <a:pt x="4701228" y="1612899"/>
                </a:lnTo>
                <a:lnTo>
                  <a:pt x="5042299" y="1612899"/>
                </a:lnTo>
                <a:lnTo>
                  <a:pt x="5093332" y="1600199"/>
                </a:lnTo>
                <a:close/>
              </a:path>
              <a:path w="8987155" h="1651000">
                <a:moveTo>
                  <a:pt x="6936206" y="1549399"/>
                </a:moveTo>
                <a:lnTo>
                  <a:pt x="4120945" y="1549399"/>
                </a:lnTo>
                <a:lnTo>
                  <a:pt x="4135247" y="1562099"/>
                </a:lnTo>
                <a:lnTo>
                  <a:pt x="4123533" y="1574799"/>
                </a:lnTo>
                <a:lnTo>
                  <a:pt x="6563759" y="1574799"/>
                </a:lnTo>
                <a:lnTo>
                  <a:pt x="6554200" y="1587499"/>
                </a:lnTo>
                <a:lnTo>
                  <a:pt x="6514816" y="1600199"/>
                </a:lnTo>
                <a:lnTo>
                  <a:pt x="6482635" y="1612899"/>
                </a:lnTo>
                <a:lnTo>
                  <a:pt x="7240833" y="1612899"/>
                </a:lnTo>
                <a:lnTo>
                  <a:pt x="7244476" y="1600199"/>
                </a:lnTo>
                <a:lnTo>
                  <a:pt x="7240748" y="1587499"/>
                </a:lnTo>
                <a:lnTo>
                  <a:pt x="7238611" y="1574799"/>
                </a:lnTo>
                <a:lnTo>
                  <a:pt x="7244411" y="1562099"/>
                </a:lnTo>
                <a:lnTo>
                  <a:pt x="7003639" y="1562099"/>
                </a:lnTo>
                <a:lnTo>
                  <a:pt x="6936206" y="1549399"/>
                </a:lnTo>
                <a:close/>
              </a:path>
              <a:path w="8987155" h="1651000">
                <a:moveTo>
                  <a:pt x="7395561" y="1600199"/>
                </a:moveTo>
                <a:lnTo>
                  <a:pt x="7317700" y="1600199"/>
                </a:lnTo>
                <a:lnTo>
                  <a:pt x="7320250" y="1612899"/>
                </a:lnTo>
                <a:lnTo>
                  <a:pt x="7391243" y="1612899"/>
                </a:lnTo>
                <a:lnTo>
                  <a:pt x="7395561" y="1600199"/>
                </a:lnTo>
                <a:close/>
              </a:path>
              <a:path w="8987155" h="1651000">
                <a:moveTo>
                  <a:pt x="7518243" y="1600199"/>
                </a:moveTo>
                <a:lnTo>
                  <a:pt x="7440400" y="1600199"/>
                </a:lnTo>
                <a:lnTo>
                  <a:pt x="7442932" y="1612899"/>
                </a:lnTo>
                <a:lnTo>
                  <a:pt x="7513925" y="1612899"/>
                </a:lnTo>
                <a:lnTo>
                  <a:pt x="7518243" y="1600199"/>
                </a:lnTo>
                <a:close/>
              </a:path>
              <a:path w="8987155" h="1651000">
                <a:moveTo>
                  <a:pt x="2760695" y="1587499"/>
                </a:moveTo>
                <a:lnTo>
                  <a:pt x="1868367" y="1587499"/>
                </a:lnTo>
                <a:lnTo>
                  <a:pt x="1893073" y="1600199"/>
                </a:lnTo>
                <a:lnTo>
                  <a:pt x="2704831" y="1600199"/>
                </a:lnTo>
                <a:lnTo>
                  <a:pt x="2760695" y="1587499"/>
                </a:lnTo>
                <a:close/>
              </a:path>
              <a:path w="8987155" h="1651000">
                <a:moveTo>
                  <a:pt x="6075594" y="1574799"/>
                </a:moveTo>
                <a:lnTo>
                  <a:pt x="4101703" y="1574799"/>
                </a:lnTo>
                <a:lnTo>
                  <a:pt x="4050327" y="1600199"/>
                </a:lnTo>
                <a:lnTo>
                  <a:pt x="5421008" y="1600199"/>
                </a:lnTo>
                <a:lnTo>
                  <a:pt x="5502074" y="1587499"/>
                </a:lnTo>
                <a:lnTo>
                  <a:pt x="6007538" y="1587499"/>
                </a:lnTo>
                <a:lnTo>
                  <a:pt x="6075594" y="1574799"/>
                </a:lnTo>
                <a:close/>
              </a:path>
              <a:path w="8987155" h="1651000">
                <a:moveTo>
                  <a:pt x="3356797" y="1574799"/>
                </a:moveTo>
                <a:lnTo>
                  <a:pt x="1789935" y="1574799"/>
                </a:lnTo>
                <a:lnTo>
                  <a:pt x="1833681" y="1587499"/>
                </a:lnTo>
                <a:lnTo>
                  <a:pt x="3293350" y="1587499"/>
                </a:lnTo>
                <a:lnTo>
                  <a:pt x="3356797" y="1574799"/>
                </a:lnTo>
                <a:close/>
              </a:path>
              <a:path w="8987155" h="1651000">
                <a:moveTo>
                  <a:pt x="3939482" y="1549399"/>
                </a:moveTo>
                <a:lnTo>
                  <a:pt x="3763952" y="1549399"/>
                </a:lnTo>
                <a:lnTo>
                  <a:pt x="3814558" y="1562099"/>
                </a:lnTo>
                <a:lnTo>
                  <a:pt x="3845911" y="1574799"/>
                </a:lnTo>
                <a:lnTo>
                  <a:pt x="3860455" y="1587499"/>
                </a:lnTo>
                <a:lnTo>
                  <a:pt x="3872254" y="1587499"/>
                </a:lnTo>
                <a:lnTo>
                  <a:pt x="3868009" y="1574799"/>
                </a:lnTo>
                <a:lnTo>
                  <a:pt x="3869339" y="1562099"/>
                </a:lnTo>
                <a:lnTo>
                  <a:pt x="3893028" y="1562099"/>
                </a:lnTo>
                <a:lnTo>
                  <a:pt x="3939482" y="1549399"/>
                </a:lnTo>
                <a:close/>
              </a:path>
              <a:path w="8987155" h="1651000">
                <a:moveTo>
                  <a:pt x="3526384" y="1549399"/>
                </a:moveTo>
                <a:lnTo>
                  <a:pt x="1258592" y="1549399"/>
                </a:lnTo>
                <a:lnTo>
                  <a:pt x="1325213" y="1562099"/>
                </a:lnTo>
                <a:lnTo>
                  <a:pt x="1613560" y="1562099"/>
                </a:lnTo>
                <a:lnTo>
                  <a:pt x="1678952" y="1574799"/>
                </a:lnTo>
                <a:lnTo>
                  <a:pt x="3483600" y="1574799"/>
                </a:lnTo>
                <a:lnTo>
                  <a:pt x="3497550" y="1562099"/>
                </a:lnTo>
                <a:lnTo>
                  <a:pt x="3526384" y="1549399"/>
                </a:lnTo>
                <a:close/>
              </a:path>
              <a:path w="8987155" h="1651000">
                <a:moveTo>
                  <a:pt x="7366578" y="1523999"/>
                </a:moveTo>
                <a:lnTo>
                  <a:pt x="7105176" y="1523999"/>
                </a:lnTo>
                <a:lnTo>
                  <a:pt x="7150919" y="1536699"/>
                </a:lnTo>
                <a:lnTo>
                  <a:pt x="7172422" y="1549399"/>
                </a:lnTo>
                <a:lnTo>
                  <a:pt x="7165338" y="1549399"/>
                </a:lnTo>
                <a:lnTo>
                  <a:pt x="7131941" y="1562099"/>
                </a:lnTo>
                <a:lnTo>
                  <a:pt x="7244411" y="1562099"/>
                </a:lnTo>
                <a:lnTo>
                  <a:pt x="7250212" y="1549399"/>
                </a:lnTo>
                <a:lnTo>
                  <a:pt x="7275465" y="1536699"/>
                </a:lnTo>
                <a:lnTo>
                  <a:pt x="7314282" y="1536699"/>
                </a:lnTo>
                <a:lnTo>
                  <a:pt x="7366578" y="1523999"/>
                </a:lnTo>
                <a:close/>
              </a:path>
              <a:path w="8987155" h="1651000">
                <a:moveTo>
                  <a:pt x="7748096" y="1549399"/>
                </a:moveTo>
                <a:lnTo>
                  <a:pt x="7492482" y="1549399"/>
                </a:lnTo>
                <a:lnTo>
                  <a:pt x="7486891" y="1562099"/>
                </a:lnTo>
                <a:lnTo>
                  <a:pt x="7702568" y="1562099"/>
                </a:lnTo>
                <a:lnTo>
                  <a:pt x="7748096" y="1549399"/>
                </a:lnTo>
                <a:close/>
              </a:path>
              <a:path w="8987155" h="1651000">
                <a:moveTo>
                  <a:pt x="6815998" y="1536699"/>
                </a:moveTo>
                <a:lnTo>
                  <a:pt x="1092923" y="1536699"/>
                </a:lnTo>
                <a:lnTo>
                  <a:pt x="1141118" y="1549399"/>
                </a:lnTo>
                <a:lnTo>
                  <a:pt x="6842132" y="1549399"/>
                </a:lnTo>
                <a:lnTo>
                  <a:pt x="6815998" y="1536699"/>
                </a:lnTo>
                <a:close/>
              </a:path>
              <a:path w="8987155" h="1651000">
                <a:moveTo>
                  <a:pt x="8173437" y="1523999"/>
                </a:moveTo>
                <a:lnTo>
                  <a:pt x="7664547" y="1523999"/>
                </a:lnTo>
                <a:lnTo>
                  <a:pt x="7526625" y="1549399"/>
                </a:lnTo>
                <a:lnTo>
                  <a:pt x="7899224" y="1549399"/>
                </a:lnTo>
                <a:lnTo>
                  <a:pt x="7952996" y="1536699"/>
                </a:lnTo>
                <a:lnTo>
                  <a:pt x="8118395" y="1536699"/>
                </a:lnTo>
                <a:lnTo>
                  <a:pt x="8173437" y="1523999"/>
                </a:lnTo>
                <a:close/>
              </a:path>
              <a:path w="8987155" h="1651000">
                <a:moveTo>
                  <a:pt x="6824254" y="1523999"/>
                </a:moveTo>
                <a:lnTo>
                  <a:pt x="1024258" y="1523999"/>
                </a:lnTo>
                <a:lnTo>
                  <a:pt x="1053526" y="1536699"/>
                </a:lnTo>
                <a:lnTo>
                  <a:pt x="6806805" y="1536699"/>
                </a:lnTo>
                <a:lnTo>
                  <a:pt x="6824254" y="1523999"/>
                </a:lnTo>
                <a:close/>
              </a:path>
              <a:path w="8987155" h="1651000">
                <a:moveTo>
                  <a:pt x="8332186" y="1511299"/>
                </a:moveTo>
                <a:lnTo>
                  <a:pt x="980426" y="1511299"/>
                </a:lnTo>
                <a:lnTo>
                  <a:pt x="1006445" y="1523999"/>
                </a:lnTo>
                <a:lnTo>
                  <a:pt x="8280768" y="1523999"/>
                </a:lnTo>
                <a:lnTo>
                  <a:pt x="8332186" y="1511299"/>
                </a:lnTo>
                <a:close/>
              </a:path>
              <a:path w="8987155" h="1651000">
                <a:moveTo>
                  <a:pt x="8646181" y="1460499"/>
                </a:moveTo>
                <a:lnTo>
                  <a:pt x="547078" y="1460499"/>
                </a:lnTo>
                <a:lnTo>
                  <a:pt x="597537" y="1473199"/>
                </a:lnTo>
                <a:lnTo>
                  <a:pt x="652774" y="1473199"/>
                </a:lnTo>
                <a:lnTo>
                  <a:pt x="708506" y="1485899"/>
                </a:lnTo>
                <a:lnTo>
                  <a:pt x="760446" y="1498599"/>
                </a:lnTo>
                <a:lnTo>
                  <a:pt x="819102" y="1511299"/>
                </a:lnTo>
                <a:lnTo>
                  <a:pt x="8421763" y="1511299"/>
                </a:lnTo>
                <a:lnTo>
                  <a:pt x="8495980" y="1498599"/>
                </a:lnTo>
                <a:lnTo>
                  <a:pt x="8555184" y="1485899"/>
                </a:lnTo>
                <a:lnTo>
                  <a:pt x="8599721" y="1485899"/>
                </a:lnTo>
                <a:lnTo>
                  <a:pt x="8629938" y="1473199"/>
                </a:lnTo>
                <a:lnTo>
                  <a:pt x="8646181" y="1460499"/>
                </a:lnTo>
                <a:close/>
              </a:path>
              <a:path w="8987155" h="1651000">
                <a:moveTo>
                  <a:pt x="8862073" y="1320799"/>
                </a:moveTo>
                <a:lnTo>
                  <a:pt x="313924" y="1320799"/>
                </a:lnTo>
                <a:lnTo>
                  <a:pt x="339949" y="1333499"/>
                </a:lnTo>
                <a:lnTo>
                  <a:pt x="367456" y="1333499"/>
                </a:lnTo>
                <a:lnTo>
                  <a:pt x="378176" y="1346199"/>
                </a:lnTo>
                <a:lnTo>
                  <a:pt x="372703" y="1358899"/>
                </a:lnTo>
                <a:lnTo>
                  <a:pt x="351633" y="1371599"/>
                </a:lnTo>
                <a:lnTo>
                  <a:pt x="329374" y="1384299"/>
                </a:lnTo>
                <a:lnTo>
                  <a:pt x="322058" y="1396999"/>
                </a:lnTo>
                <a:lnTo>
                  <a:pt x="329720" y="1409699"/>
                </a:lnTo>
                <a:lnTo>
                  <a:pt x="352395" y="1422399"/>
                </a:lnTo>
                <a:lnTo>
                  <a:pt x="378722" y="1435099"/>
                </a:lnTo>
                <a:lnTo>
                  <a:pt x="416419" y="1435099"/>
                </a:lnTo>
                <a:lnTo>
                  <a:pt x="505684" y="1460499"/>
                </a:lnTo>
                <a:lnTo>
                  <a:pt x="8648797" y="1460499"/>
                </a:lnTo>
                <a:lnTo>
                  <a:pt x="8652377" y="1435099"/>
                </a:lnTo>
                <a:lnTo>
                  <a:pt x="8672197" y="1422399"/>
                </a:lnTo>
                <a:lnTo>
                  <a:pt x="8705018" y="1409699"/>
                </a:lnTo>
                <a:lnTo>
                  <a:pt x="8747603" y="1384299"/>
                </a:lnTo>
                <a:lnTo>
                  <a:pt x="8790719" y="1371599"/>
                </a:lnTo>
                <a:lnTo>
                  <a:pt x="8834521" y="1346199"/>
                </a:lnTo>
                <a:lnTo>
                  <a:pt x="8862073" y="1320799"/>
                </a:lnTo>
                <a:close/>
              </a:path>
              <a:path w="8987155" h="1651000">
                <a:moveTo>
                  <a:pt x="8953235" y="1193800"/>
                </a:moveTo>
                <a:lnTo>
                  <a:pt x="85616" y="1193800"/>
                </a:lnTo>
                <a:lnTo>
                  <a:pt x="79121" y="1206500"/>
                </a:lnTo>
                <a:lnTo>
                  <a:pt x="76805" y="1206500"/>
                </a:lnTo>
                <a:lnTo>
                  <a:pt x="88148" y="1219200"/>
                </a:lnTo>
                <a:lnTo>
                  <a:pt x="118874" y="1219200"/>
                </a:lnTo>
                <a:lnTo>
                  <a:pt x="164316" y="1231900"/>
                </a:lnTo>
                <a:lnTo>
                  <a:pt x="281307" y="1231900"/>
                </a:lnTo>
                <a:lnTo>
                  <a:pt x="329984" y="1244600"/>
                </a:lnTo>
                <a:lnTo>
                  <a:pt x="365672" y="1244600"/>
                </a:lnTo>
                <a:lnTo>
                  <a:pt x="388205" y="1257300"/>
                </a:lnTo>
                <a:lnTo>
                  <a:pt x="397417" y="1270000"/>
                </a:lnTo>
                <a:lnTo>
                  <a:pt x="393141" y="1270000"/>
                </a:lnTo>
                <a:lnTo>
                  <a:pt x="375211" y="1282700"/>
                </a:lnTo>
                <a:lnTo>
                  <a:pt x="343462" y="1282700"/>
                </a:lnTo>
                <a:lnTo>
                  <a:pt x="297728" y="1295400"/>
                </a:lnTo>
                <a:lnTo>
                  <a:pt x="99602" y="1295400"/>
                </a:lnTo>
                <a:lnTo>
                  <a:pt x="53532" y="1308100"/>
                </a:lnTo>
                <a:lnTo>
                  <a:pt x="31847" y="1320799"/>
                </a:lnTo>
                <a:lnTo>
                  <a:pt x="37678" y="1333499"/>
                </a:lnTo>
                <a:lnTo>
                  <a:pt x="74684" y="1346199"/>
                </a:lnTo>
                <a:lnTo>
                  <a:pt x="186478" y="1346199"/>
                </a:lnTo>
                <a:lnTo>
                  <a:pt x="233396" y="1333499"/>
                </a:lnTo>
                <a:lnTo>
                  <a:pt x="257207" y="1320799"/>
                </a:lnTo>
                <a:lnTo>
                  <a:pt x="8862073" y="1320799"/>
                </a:lnTo>
                <a:lnTo>
                  <a:pt x="8875849" y="1308100"/>
                </a:lnTo>
                <a:lnTo>
                  <a:pt x="8911544" y="1270000"/>
                </a:lnTo>
                <a:lnTo>
                  <a:pt x="8938447" y="1244600"/>
                </a:lnTo>
                <a:lnTo>
                  <a:pt x="8953397" y="1219200"/>
                </a:lnTo>
                <a:lnTo>
                  <a:pt x="8953235" y="1193800"/>
                </a:lnTo>
                <a:close/>
              </a:path>
              <a:path w="8987155" h="1651000">
                <a:moveTo>
                  <a:pt x="8975695" y="1003300"/>
                </a:moveTo>
                <a:lnTo>
                  <a:pt x="56739" y="1003300"/>
                </a:lnTo>
                <a:lnTo>
                  <a:pt x="17357" y="1016000"/>
                </a:lnTo>
                <a:lnTo>
                  <a:pt x="0" y="1041400"/>
                </a:lnTo>
                <a:lnTo>
                  <a:pt x="3832" y="1079500"/>
                </a:lnTo>
                <a:lnTo>
                  <a:pt x="28019" y="1092200"/>
                </a:lnTo>
                <a:lnTo>
                  <a:pt x="71725" y="1104900"/>
                </a:lnTo>
                <a:lnTo>
                  <a:pt x="113071" y="1130300"/>
                </a:lnTo>
                <a:lnTo>
                  <a:pt x="136559" y="1155700"/>
                </a:lnTo>
                <a:lnTo>
                  <a:pt x="136519" y="1181100"/>
                </a:lnTo>
                <a:lnTo>
                  <a:pt x="107285" y="1193800"/>
                </a:lnTo>
                <a:lnTo>
                  <a:pt x="8934801" y="1193800"/>
                </a:lnTo>
                <a:lnTo>
                  <a:pt x="8915962" y="1168400"/>
                </a:lnTo>
                <a:lnTo>
                  <a:pt x="8913662" y="1130300"/>
                </a:lnTo>
                <a:lnTo>
                  <a:pt x="8924871" y="1079500"/>
                </a:lnTo>
                <a:lnTo>
                  <a:pt x="8946558" y="1041400"/>
                </a:lnTo>
                <a:lnTo>
                  <a:pt x="8975695" y="1003300"/>
                </a:lnTo>
                <a:close/>
              </a:path>
              <a:path w="8987155" h="1651000">
                <a:moveTo>
                  <a:pt x="8984029" y="990600"/>
                </a:moveTo>
                <a:lnTo>
                  <a:pt x="139130" y="990600"/>
                </a:lnTo>
                <a:lnTo>
                  <a:pt x="91847" y="1003300"/>
                </a:lnTo>
                <a:lnTo>
                  <a:pt x="8986929" y="1003300"/>
                </a:lnTo>
                <a:lnTo>
                  <a:pt x="8984029" y="990600"/>
                </a:lnTo>
                <a:close/>
              </a:path>
              <a:path w="8987155" h="1651000">
                <a:moveTo>
                  <a:pt x="8885112" y="977900"/>
                </a:moveTo>
                <a:lnTo>
                  <a:pt x="333139" y="977900"/>
                </a:lnTo>
                <a:lnTo>
                  <a:pt x="304867" y="990600"/>
                </a:lnTo>
                <a:lnTo>
                  <a:pt x="8900102" y="990600"/>
                </a:lnTo>
                <a:lnTo>
                  <a:pt x="8885112" y="977900"/>
                </a:lnTo>
                <a:close/>
              </a:path>
              <a:path w="8987155" h="1651000">
                <a:moveTo>
                  <a:pt x="8764304" y="673100"/>
                </a:moveTo>
                <a:lnTo>
                  <a:pt x="363587" y="673100"/>
                </a:lnTo>
                <a:lnTo>
                  <a:pt x="370534" y="685800"/>
                </a:lnTo>
                <a:lnTo>
                  <a:pt x="393061" y="685800"/>
                </a:lnTo>
                <a:lnTo>
                  <a:pt x="394543" y="698500"/>
                </a:lnTo>
                <a:lnTo>
                  <a:pt x="369540" y="762000"/>
                </a:lnTo>
                <a:lnTo>
                  <a:pt x="308469" y="812800"/>
                </a:lnTo>
                <a:lnTo>
                  <a:pt x="265438" y="838200"/>
                </a:lnTo>
                <a:lnTo>
                  <a:pt x="210536" y="850900"/>
                </a:lnTo>
                <a:lnTo>
                  <a:pt x="97125" y="863600"/>
                </a:lnTo>
                <a:lnTo>
                  <a:pt x="171039" y="901700"/>
                </a:lnTo>
                <a:lnTo>
                  <a:pt x="204712" y="914400"/>
                </a:lnTo>
                <a:lnTo>
                  <a:pt x="241445" y="927100"/>
                </a:lnTo>
                <a:lnTo>
                  <a:pt x="276820" y="952500"/>
                </a:lnTo>
                <a:lnTo>
                  <a:pt x="306421" y="965200"/>
                </a:lnTo>
                <a:lnTo>
                  <a:pt x="332716" y="977900"/>
                </a:lnTo>
                <a:lnTo>
                  <a:pt x="8890934" y="977900"/>
                </a:lnTo>
                <a:lnTo>
                  <a:pt x="8916640" y="965200"/>
                </a:lnTo>
                <a:lnTo>
                  <a:pt x="8945449" y="952500"/>
                </a:lnTo>
                <a:lnTo>
                  <a:pt x="8952899" y="939800"/>
                </a:lnTo>
                <a:lnTo>
                  <a:pt x="8937678" y="927100"/>
                </a:lnTo>
                <a:lnTo>
                  <a:pt x="8898479" y="901700"/>
                </a:lnTo>
                <a:lnTo>
                  <a:pt x="8864721" y="876300"/>
                </a:lnTo>
                <a:lnTo>
                  <a:pt x="8844250" y="850900"/>
                </a:lnTo>
                <a:lnTo>
                  <a:pt x="8835971" y="825500"/>
                </a:lnTo>
                <a:lnTo>
                  <a:pt x="8838789" y="787400"/>
                </a:lnTo>
                <a:lnTo>
                  <a:pt x="8842143" y="762000"/>
                </a:lnTo>
                <a:lnTo>
                  <a:pt x="8836852" y="736600"/>
                </a:lnTo>
                <a:lnTo>
                  <a:pt x="8822751" y="723900"/>
                </a:lnTo>
                <a:lnTo>
                  <a:pt x="8799673" y="698500"/>
                </a:lnTo>
                <a:lnTo>
                  <a:pt x="8774392" y="685800"/>
                </a:lnTo>
                <a:lnTo>
                  <a:pt x="8764304" y="673100"/>
                </a:lnTo>
                <a:close/>
              </a:path>
              <a:path w="8987155" h="1651000">
                <a:moveTo>
                  <a:pt x="8804499" y="635000"/>
                </a:moveTo>
                <a:lnTo>
                  <a:pt x="362079" y="635000"/>
                </a:lnTo>
                <a:lnTo>
                  <a:pt x="368143" y="647700"/>
                </a:lnTo>
                <a:lnTo>
                  <a:pt x="365730" y="660400"/>
                </a:lnTo>
                <a:lnTo>
                  <a:pt x="361807" y="673100"/>
                </a:lnTo>
                <a:lnTo>
                  <a:pt x="8768883" y="673100"/>
                </a:lnTo>
                <a:lnTo>
                  <a:pt x="8803495" y="647700"/>
                </a:lnTo>
                <a:lnTo>
                  <a:pt x="8804499" y="635000"/>
                </a:lnTo>
                <a:close/>
              </a:path>
              <a:path w="8987155" h="1651000">
                <a:moveTo>
                  <a:pt x="7904609" y="279400"/>
                </a:moveTo>
                <a:lnTo>
                  <a:pt x="674340" y="279400"/>
                </a:lnTo>
                <a:lnTo>
                  <a:pt x="568041" y="304800"/>
                </a:lnTo>
                <a:lnTo>
                  <a:pt x="523575" y="317500"/>
                </a:lnTo>
                <a:lnTo>
                  <a:pt x="481014" y="342900"/>
                </a:lnTo>
                <a:lnTo>
                  <a:pt x="445169" y="355600"/>
                </a:lnTo>
                <a:lnTo>
                  <a:pt x="420848" y="381000"/>
                </a:lnTo>
                <a:lnTo>
                  <a:pt x="400512" y="406400"/>
                </a:lnTo>
                <a:lnTo>
                  <a:pt x="375700" y="419100"/>
                </a:lnTo>
                <a:lnTo>
                  <a:pt x="349553" y="431800"/>
                </a:lnTo>
                <a:lnTo>
                  <a:pt x="280767" y="431800"/>
                </a:lnTo>
                <a:lnTo>
                  <a:pt x="262602" y="444500"/>
                </a:lnTo>
                <a:lnTo>
                  <a:pt x="250414" y="444500"/>
                </a:lnTo>
                <a:lnTo>
                  <a:pt x="243747" y="469900"/>
                </a:lnTo>
                <a:lnTo>
                  <a:pt x="270321" y="495300"/>
                </a:lnTo>
                <a:lnTo>
                  <a:pt x="319137" y="520700"/>
                </a:lnTo>
                <a:lnTo>
                  <a:pt x="379192" y="533400"/>
                </a:lnTo>
                <a:lnTo>
                  <a:pt x="459710" y="533400"/>
                </a:lnTo>
                <a:lnTo>
                  <a:pt x="367762" y="571500"/>
                </a:lnTo>
                <a:lnTo>
                  <a:pt x="322727" y="584200"/>
                </a:lnTo>
                <a:lnTo>
                  <a:pt x="302563" y="596900"/>
                </a:lnTo>
                <a:lnTo>
                  <a:pt x="305379" y="609600"/>
                </a:lnTo>
                <a:lnTo>
                  <a:pt x="329281" y="622300"/>
                </a:lnTo>
                <a:lnTo>
                  <a:pt x="348728" y="635000"/>
                </a:lnTo>
                <a:lnTo>
                  <a:pt x="8730940" y="635000"/>
                </a:lnTo>
                <a:lnTo>
                  <a:pt x="8704439" y="622300"/>
                </a:lnTo>
                <a:lnTo>
                  <a:pt x="8683105" y="609600"/>
                </a:lnTo>
                <a:lnTo>
                  <a:pt x="8669879" y="584200"/>
                </a:lnTo>
                <a:lnTo>
                  <a:pt x="8659592" y="571500"/>
                </a:lnTo>
                <a:lnTo>
                  <a:pt x="8646257" y="546100"/>
                </a:lnTo>
                <a:lnTo>
                  <a:pt x="8631589" y="533400"/>
                </a:lnTo>
                <a:lnTo>
                  <a:pt x="8617301" y="520700"/>
                </a:lnTo>
                <a:lnTo>
                  <a:pt x="8604510" y="520700"/>
                </a:lnTo>
                <a:lnTo>
                  <a:pt x="8600601" y="508000"/>
                </a:lnTo>
                <a:lnTo>
                  <a:pt x="8634468" y="508000"/>
                </a:lnTo>
                <a:lnTo>
                  <a:pt x="8649734" y="495300"/>
                </a:lnTo>
                <a:lnTo>
                  <a:pt x="8663356" y="482600"/>
                </a:lnTo>
                <a:lnTo>
                  <a:pt x="8673562" y="469900"/>
                </a:lnTo>
                <a:lnTo>
                  <a:pt x="8675951" y="457200"/>
                </a:lnTo>
                <a:lnTo>
                  <a:pt x="8369778" y="457200"/>
                </a:lnTo>
                <a:lnTo>
                  <a:pt x="8522940" y="355600"/>
                </a:lnTo>
                <a:lnTo>
                  <a:pt x="8227881" y="355600"/>
                </a:lnTo>
                <a:lnTo>
                  <a:pt x="8169420" y="342900"/>
                </a:lnTo>
                <a:lnTo>
                  <a:pt x="7964874" y="342900"/>
                </a:lnTo>
                <a:lnTo>
                  <a:pt x="7919309" y="330200"/>
                </a:lnTo>
                <a:lnTo>
                  <a:pt x="7886984" y="317500"/>
                </a:lnTo>
                <a:lnTo>
                  <a:pt x="7871684" y="304800"/>
                </a:lnTo>
                <a:lnTo>
                  <a:pt x="7876002" y="292100"/>
                </a:lnTo>
                <a:lnTo>
                  <a:pt x="7904609" y="279400"/>
                </a:lnTo>
                <a:close/>
              </a:path>
              <a:path w="8987155" h="1651000">
                <a:moveTo>
                  <a:pt x="8661783" y="431800"/>
                </a:moveTo>
                <a:lnTo>
                  <a:pt x="8615555" y="431800"/>
                </a:lnTo>
                <a:lnTo>
                  <a:pt x="8531322" y="444500"/>
                </a:lnTo>
                <a:lnTo>
                  <a:pt x="8369778" y="457200"/>
                </a:lnTo>
                <a:lnTo>
                  <a:pt x="8675951" y="457200"/>
                </a:lnTo>
                <a:lnTo>
                  <a:pt x="8678340" y="444500"/>
                </a:lnTo>
                <a:lnTo>
                  <a:pt x="8661783" y="431800"/>
                </a:lnTo>
                <a:close/>
              </a:path>
              <a:path w="8987155" h="1651000">
                <a:moveTo>
                  <a:pt x="8590663" y="368300"/>
                </a:moveTo>
                <a:lnTo>
                  <a:pt x="8547388" y="368300"/>
                </a:lnTo>
                <a:lnTo>
                  <a:pt x="8557079" y="381000"/>
                </a:lnTo>
                <a:lnTo>
                  <a:pt x="8580896" y="381000"/>
                </a:lnTo>
                <a:lnTo>
                  <a:pt x="8590663" y="368300"/>
                </a:lnTo>
                <a:close/>
              </a:path>
              <a:path w="8987155" h="1651000">
                <a:moveTo>
                  <a:pt x="8585170" y="330200"/>
                </a:moveTo>
                <a:lnTo>
                  <a:pt x="8547388" y="330200"/>
                </a:lnTo>
                <a:lnTo>
                  <a:pt x="8540839" y="342900"/>
                </a:lnTo>
                <a:lnTo>
                  <a:pt x="8538434" y="355600"/>
                </a:lnTo>
                <a:lnTo>
                  <a:pt x="8540839" y="368300"/>
                </a:lnTo>
                <a:lnTo>
                  <a:pt x="8597239" y="368300"/>
                </a:lnTo>
                <a:lnTo>
                  <a:pt x="8599648" y="355600"/>
                </a:lnTo>
                <a:lnTo>
                  <a:pt x="8599648" y="342900"/>
                </a:lnTo>
                <a:lnTo>
                  <a:pt x="8590631" y="342900"/>
                </a:lnTo>
                <a:lnTo>
                  <a:pt x="8585170" y="330200"/>
                </a:lnTo>
                <a:close/>
              </a:path>
              <a:path w="8987155" h="1651000">
                <a:moveTo>
                  <a:pt x="8174731" y="215900"/>
                </a:moveTo>
                <a:lnTo>
                  <a:pt x="436850" y="215900"/>
                </a:lnTo>
                <a:lnTo>
                  <a:pt x="399369" y="228600"/>
                </a:lnTo>
                <a:lnTo>
                  <a:pt x="384314" y="241300"/>
                </a:lnTo>
                <a:lnTo>
                  <a:pt x="390701" y="254000"/>
                </a:lnTo>
                <a:lnTo>
                  <a:pt x="417546" y="266700"/>
                </a:lnTo>
                <a:lnTo>
                  <a:pt x="463864" y="279400"/>
                </a:lnTo>
                <a:lnTo>
                  <a:pt x="8120088" y="279400"/>
                </a:lnTo>
                <a:lnTo>
                  <a:pt x="8186009" y="266700"/>
                </a:lnTo>
                <a:lnTo>
                  <a:pt x="8277145" y="266700"/>
                </a:lnTo>
                <a:lnTo>
                  <a:pt x="8294578" y="254000"/>
                </a:lnTo>
                <a:lnTo>
                  <a:pt x="8347950" y="254000"/>
                </a:lnTo>
                <a:lnTo>
                  <a:pt x="8348904" y="241300"/>
                </a:lnTo>
                <a:lnTo>
                  <a:pt x="8343489" y="241300"/>
                </a:lnTo>
                <a:lnTo>
                  <a:pt x="8325745" y="228600"/>
                </a:lnTo>
                <a:lnTo>
                  <a:pt x="8237373" y="228600"/>
                </a:lnTo>
                <a:lnTo>
                  <a:pt x="8174731" y="215900"/>
                </a:lnTo>
                <a:close/>
              </a:path>
              <a:path w="8987155" h="1651000">
                <a:moveTo>
                  <a:pt x="7870974" y="203200"/>
                </a:moveTo>
                <a:lnTo>
                  <a:pt x="480467" y="203200"/>
                </a:lnTo>
                <a:lnTo>
                  <a:pt x="452861" y="215900"/>
                </a:lnTo>
                <a:lnTo>
                  <a:pt x="7929842" y="215900"/>
                </a:lnTo>
                <a:lnTo>
                  <a:pt x="7870974" y="203200"/>
                </a:lnTo>
                <a:close/>
              </a:path>
              <a:path w="8987155" h="1651000">
                <a:moveTo>
                  <a:pt x="7605136" y="127000"/>
                </a:moveTo>
                <a:lnTo>
                  <a:pt x="1375295" y="127000"/>
                </a:lnTo>
                <a:lnTo>
                  <a:pt x="1345995" y="139700"/>
                </a:lnTo>
                <a:lnTo>
                  <a:pt x="1308213" y="139700"/>
                </a:lnTo>
                <a:lnTo>
                  <a:pt x="1261692" y="152400"/>
                </a:lnTo>
                <a:lnTo>
                  <a:pt x="1206174" y="152400"/>
                </a:lnTo>
                <a:lnTo>
                  <a:pt x="1141400" y="165100"/>
                </a:lnTo>
                <a:lnTo>
                  <a:pt x="983057" y="165100"/>
                </a:lnTo>
                <a:lnTo>
                  <a:pt x="816665" y="177800"/>
                </a:lnTo>
                <a:lnTo>
                  <a:pt x="746839" y="190500"/>
                </a:lnTo>
                <a:lnTo>
                  <a:pt x="619831" y="190500"/>
                </a:lnTo>
                <a:lnTo>
                  <a:pt x="565254" y="203200"/>
                </a:lnTo>
                <a:lnTo>
                  <a:pt x="7814358" y="203200"/>
                </a:lnTo>
                <a:lnTo>
                  <a:pt x="7761480" y="190500"/>
                </a:lnTo>
                <a:lnTo>
                  <a:pt x="7713825" y="177800"/>
                </a:lnTo>
                <a:lnTo>
                  <a:pt x="7672877" y="165100"/>
                </a:lnTo>
                <a:lnTo>
                  <a:pt x="7640123" y="152400"/>
                </a:lnTo>
                <a:lnTo>
                  <a:pt x="7617048" y="139700"/>
                </a:lnTo>
                <a:lnTo>
                  <a:pt x="7605136" y="127000"/>
                </a:lnTo>
                <a:close/>
              </a:path>
              <a:path w="8987155" h="1651000">
                <a:moveTo>
                  <a:pt x="7568297" y="101600"/>
                </a:moveTo>
                <a:lnTo>
                  <a:pt x="1412845" y="101600"/>
                </a:lnTo>
                <a:lnTo>
                  <a:pt x="1414890" y="114300"/>
                </a:lnTo>
                <a:lnTo>
                  <a:pt x="1409485" y="114300"/>
                </a:lnTo>
                <a:lnTo>
                  <a:pt x="1396373" y="127000"/>
                </a:lnTo>
                <a:lnTo>
                  <a:pt x="7605873" y="127000"/>
                </a:lnTo>
                <a:lnTo>
                  <a:pt x="7599033" y="114300"/>
                </a:lnTo>
                <a:lnTo>
                  <a:pt x="7568297" y="101600"/>
                </a:lnTo>
                <a:close/>
              </a:path>
              <a:path w="8987155" h="1651000">
                <a:moveTo>
                  <a:pt x="6913469" y="88900"/>
                </a:moveTo>
                <a:lnTo>
                  <a:pt x="1506386" y="88900"/>
                </a:lnTo>
                <a:lnTo>
                  <a:pt x="1465575" y="101600"/>
                </a:lnTo>
                <a:lnTo>
                  <a:pt x="7022042" y="101600"/>
                </a:lnTo>
                <a:lnTo>
                  <a:pt x="6913469" y="88900"/>
                </a:lnTo>
                <a:close/>
              </a:path>
              <a:path w="8987155" h="1651000">
                <a:moveTo>
                  <a:pt x="7232368" y="25400"/>
                </a:moveTo>
                <a:lnTo>
                  <a:pt x="7204105" y="25400"/>
                </a:lnTo>
                <a:lnTo>
                  <a:pt x="7200838" y="38100"/>
                </a:lnTo>
                <a:lnTo>
                  <a:pt x="7207430" y="50800"/>
                </a:lnTo>
                <a:lnTo>
                  <a:pt x="7223857" y="63500"/>
                </a:lnTo>
                <a:lnTo>
                  <a:pt x="7235091" y="76200"/>
                </a:lnTo>
                <a:lnTo>
                  <a:pt x="7237670" y="88900"/>
                </a:lnTo>
                <a:lnTo>
                  <a:pt x="7228775" y="101600"/>
                </a:lnTo>
                <a:lnTo>
                  <a:pt x="7377190" y="101600"/>
                </a:lnTo>
                <a:lnTo>
                  <a:pt x="7322314" y="88900"/>
                </a:lnTo>
                <a:lnTo>
                  <a:pt x="7287583" y="76200"/>
                </a:lnTo>
                <a:lnTo>
                  <a:pt x="7270212" y="63500"/>
                </a:lnTo>
                <a:lnTo>
                  <a:pt x="7260598" y="50800"/>
                </a:lnTo>
                <a:lnTo>
                  <a:pt x="7247400" y="38100"/>
                </a:lnTo>
                <a:lnTo>
                  <a:pt x="7232368" y="25400"/>
                </a:lnTo>
                <a:close/>
              </a:path>
              <a:path w="8987155" h="1651000">
                <a:moveTo>
                  <a:pt x="6756568" y="76200"/>
                </a:moveTo>
                <a:lnTo>
                  <a:pt x="1920591" y="76200"/>
                </a:lnTo>
                <a:lnTo>
                  <a:pt x="1836728" y="88900"/>
                </a:lnTo>
                <a:lnTo>
                  <a:pt x="6830328" y="88900"/>
                </a:lnTo>
                <a:lnTo>
                  <a:pt x="6756568" y="76200"/>
                </a:lnTo>
                <a:close/>
              </a:path>
              <a:path w="8987155" h="1651000">
                <a:moveTo>
                  <a:pt x="1095853" y="63500"/>
                </a:moveTo>
                <a:lnTo>
                  <a:pt x="958058" y="63500"/>
                </a:lnTo>
                <a:lnTo>
                  <a:pt x="990233" y="76200"/>
                </a:lnTo>
                <a:lnTo>
                  <a:pt x="1063678" y="76200"/>
                </a:lnTo>
                <a:lnTo>
                  <a:pt x="1095853" y="63500"/>
                </a:lnTo>
                <a:close/>
              </a:path>
              <a:path w="8987155" h="1651000">
                <a:moveTo>
                  <a:pt x="6637339" y="63500"/>
                </a:moveTo>
                <a:lnTo>
                  <a:pt x="2333476" y="63500"/>
                </a:lnTo>
                <a:lnTo>
                  <a:pt x="2277708" y="76200"/>
                </a:lnTo>
                <a:lnTo>
                  <a:pt x="6692227" y="76200"/>
                </a:lnTo>
                <a:lnTo>
                  <a:pt x="6637339" y="63500"/>
                </a:lnTo>
                <a:close/>
              </a:path>
              <a:path w="8987155" h="1651000">
                <a:moveTo>
                  <a:pt x="6556067" y="50800"/>
                </a:moveTo>
                <a:lnTo>
                  <a:pt x="2479248" y="50800"/>
                </a:lnTo>
                <a:lnTo>
                  <a:pt x="2455907" y="63500"/>
                </a:lnTo>
                <a:lnTo>
                  <a:pt x="6591941" y="63500"/>
                </a:lnTo>
                <a:lnTo>
                  <a:pt x="6556067" y="50800"/>
                </a:lnTo>
                <a:close/>
              </a:path>
              <a:path w="8987155" h="1651000">
                <a:moveTo>
                  <a:pt x="1277971" y="38100"/>
                </a:moveTo>
                <a:lnTo>
                  <a:pt x="1219170" y="38100"/>
                </a:lnTo>
                <a:lnTo>
                  <a:pt x="1229519" y="50800"/>
                </a:lnTo>
                <a:lnTo>
                  <a:pt x="1260836" y="50800"/>
                </a:lnTo>
                <a:lnTo>
                  <a:pt x="1277971" y="38100"/>
                </a:lnTo>
                <a:close/>
              </a:path>
              <a:path w="8987155" h="1651000">
                <a:moveTo>
                  <a:pt x="6199729" y="25400"/>
                </a:moveTo>
                <a:lnTo>
                  <a:pt x="2526064" y="25400"/>
                </a:lnTo>
                <a:lnTo>
                  <a:pt x="2518547" y="38100"/>
                </a:lnTo>
                <a:lnTo>
                  <a:pt x="2492599" y="50800"/>
                </a:lnTo>
                <a:lnTo>
                  <a:pt x="6529754" y="50800"/>
                </a:lnTo>
                <a:lnTo>
                  <a:pt x="6513038" y="38100"/>
                </a:lnTo>
                <a:lnTo>
                  <a:pt x="6267276" y="38100"/>
                </a:lnTo>
                <a:lnTo>
                  <a:pt x="6199729" y="25400"/>
                </a:lnTo>
                <a:close/>
              </a:path>
              <a:path w="8987155" h="1651000">
                <a:moveTo>
                  <a:pt x="7426422" y="38100"/>
                </a:moveTo>
                <a:lnTo>
                  <a:pt x="7334474" y="38100"/>
                </a:lnTo>
                <a:lnTo>
                  <a:pt x="7353377" y="50800"/>
                </a:lnTo>
                <a:lnTo>
                  <a:pt x="7402375" y="50800"/>
                </a:lnTo>
                <a:lnTo>
                  <a:pt x="7426422" y="38100"/>
                </a:lnTo>
                <a:close/>
              </a:path>
              <a:path w="8987155" h="1651000">
                <a:moveTo>
                  <a:pt x="7687280" y="38100"/>
                </a:moveTo>
                <a:lnTo>
                  <a:pt x="7564598" y="38100"/>
                </a:lnTo>
                <a:lnTo>
                  <a:pt x="7590768" y="50800"/>
                </a:lnTo>
                <a:lnTo>
                  <a:pt x="7656109" y="50800"/>
                </a:lnTo>
                <a:lnTo>
                  <a:pt x="7687280" y="38100"/>
                </a:lnTo>
                <a:close/>
              </a:path>
              <a:path w="8987155" h="1651000">
                <a:moveTo>
                  <a:pt x="1287450" y="25400"/>
                </a:moveTo>
                <a:lnTo>
                  <a:pt x="1223345" y="25400"/>
                </a:lnTo>
                <a:lnTo>
                  <a:pt x="1216620" y="38100"/>
                </a:lnTo>
                <a:lnTo>
                  <a:pt x="1291306" y="38100"/>
                </a:lnTo>
                <a:lnTo>
                  <a:pt x="1287450" y="25400"/>
                </a:lnTo>
                <a:close/>
              </a:path>
              <a:path w="8987155" h="1651000">
                <a:moveTo>
                  <a:pt x="6470303" y="12700"/>
                </a:moveTo>
                <a:lnTo>
                  <a:pt x="6451495" y="12700"/>
                </a:lnTo>
                <a:lnTo>
                  <a:pt x="6436330" y="25400"/>
                </a:lnTo>
                <a:lnTo>
                  <a:pt x="6416698" y="25400"/>
                </a:lnTo>
                <a:lnTo>
                  <a:pt x="6379491" y="38100"/>
                </a:lnTo>
                <a:lnTo>
                  <a:pt x="6513038" y="38100"/>
                </a:lnTo>
                <a:lnTo>
                  <a:pt x="6491301" y="25400"/>
                </a:lnTo>
                <a:lnTo>
                  <a:pt x="6470303" y="12700"/>
                </a:lnTo>
                <a:close/>
              </a:path>
              <a:path w="8987155" h="1651000">
                <a:moveTo>
                  <a:pt x="7420104" y="25400"/>
                </a:moveTo>
                <a:lnTo>
                  <a:pt x="7355923" y="25400"/>
                </a:lnTo>
                <a:lnTo>
                  <a:pt x="7334776" y="38100"/>
                </a:lnTo>
                <a:lnTo>
                  <a:pt x="7430673" y="38100"/>
                </a:lnTo>
                <a:lnTo>
                  <a:pt x="7420104" y="25400"/>
                </a:lnTo>
                <a:close/>
              </a:path>
              <a:path w="8987155" h="1651000">
                <a:moveTo>
                  <a:pt x="7657193" y="25400"/>
                </a:moveTo>
                <a:lnTo>
                  <a:pt x="7633940" y="25400"/>
                </a:lnTo>
                <a:lnTo>
                  <a:pt x="7590476" y="38100"/>
                </a:lnTo>
                <a:lnTo>
                  <a:pt x="7676136" y="38100"/>
                </a:lnTo>
                <a:lnTo>
                  <a:pt x="7657193" y="25400"/>
                </a:lnTo>
                <a:close/>
              </a:path>
              <a:path w="8987155" h="1651000">
                <a:moveTo>
                  <a:pt x="2759944" y="12700"/>
                </a:moveTo>
                <a:lnTo>
                  <a:pt x="2304591" y="12700"/>
                </a:lnTo>
                <a:lnTo>
                  <a:pt x="2301160" y="25400"/>
                </a:lnTo>
                <a:lnTo>
                  <a:pt x="2804939" y="25400"/>
                </a:lnTo>
                <a:lnTo>
                  <a:pt x="2759944" y="12700"/>
                </a:lnTo>
                <a:close/>
              </a:path>
              <a:path w="8987155" h="1651000">
                <a:moveTo>
                  <a:pt x="4939350" y="12700"/>
                </a:moveTo>
                <a:lnTo>
                  <a:pt x="4479292" y="12700"/>
                </a:lnTo>
                <a:lnTo>
                  <a:pt x="4425351" y="25400"/>
                </a:lnTo>
                <a:lnTo>
                  <a:pt x="4998018" y="25400"/>
                </a:lnTo>
                <a:lnTo>
                  <a:pt x="4939350" y="12700"/>
                </a:lnTo>
                <a:close/>
              </a:path>
              <a:path w="8987155" h="1651000">
                <a:moveTo>
                  <a:pt x="6049075" y="12700"/>
                </a:moveTo>
                <a:lnTo>
                  <a:pt x="6000204" y="12700"/>
                </a:lnTo>
                <a:lnTo>
                  <a:pt x="5978622" y="25400"/>
                </a:lnTo>
                <a:lnTo>
                  <a:pt x="6117997" y="25400"/>
                </a:lnTo>
                <a:lnTo>
                  <a:pt x="6049075" y="12700"/>
                </a:lnTo>
                <a:close/>
              </a:path>
              <a:path w="8987155" h="1651000">
                <a:moveTo>
                  <a:pt x="2591405" y="0"/>
                </a:moveTo>
                <a:lnTo>
                  <a:pt x="2406620" y="0"/>
                </a:lnTo>
                <a:lnTo>
                  <a:pt x="2339860" y="12700"/>
                </a:lnTo>
                <a:lnTo>
                  <a:pt x="2596934" y="12700"/>
                </a:lnTo>
                <a:lnTo>
                  <a:pt x="259140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059587" y="2494023"/>
            <a:ext cx="8228965" cy="12458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000" spc="-360" dirty="0"/>
              <a:t>Cipher</a:t>
            </a:r>
            <a:r>
              <a:rPr sz="8000" spc="-120" dirty="0"/>
              <a:t> </a:t>
            </a:r>
            <a:r>
              <a:rPr sz="8000" spc="-430" dirty="0"/>
              <a:t>Chronicle</a:t>
            </a:r>
            <a:endParaRPr sz="8000" dirty="0"/>
          </a:p>
        </p:txBody>
      </p:sp>
      <p:sp>
        <p:nvSpPr>
          <p:cNvPr id="7" name="object 7"/>
          <p:cNvSpPr txBox="1"/>
          <p:nvPr/>
        </p:nvSpPr>
        <p:spPr>
          <a:xfrm>
            <a:off x="4419600" y="5493314"/>
            <a:ext cx="4114800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solidFill>
                  <a:srgbClr val="4EEE20"/>
                </a:solidFill>
                <a:latin typeface="Carlito"/>
                <a:cs typeface="Carlito"/>
              </a:rPr>
              <a:t>By </a:t>
            </a:r>
            <a:r>
              <a:rPr sz="2400" spc="-15" dirty="0" err="1" smtClean="0">
                <a:solidFill>
                  <a:srgbClr val="4EEE20"/>
                </a:solidFill>
                <a:latin typeface="Carlito"/>
                <a:cs typeface="Carlito"/>
              </a:rPr>
              <a:t>Hardatt</a:t>
            </a:r>
            <a:r>
              <a:rPr lang="en-US" sz="2400" spc="-15" dirty="0" err="1" smtClean="0">
                <a:solidFill>
                  <a:srgbClr val="4EEE20"/>
                </a:solidFill>
                <a:latin typeface="Carlito"/>
                <a:cs typeface="Carlito"/>
              </a:rPr>
              <a:t>sinh</a:t>
            </a:r>
            <a:r>
              <a:rPr sz="2400" spc="-65" dirty="0" smtClean="0">
                <a:solidFill>
                  <a:srgbClr val="4EEE20"/>
                </a:solidFill>
                <a:latin typeface="Carlito"/>
                <a:cs typeface="Carlito"/>
              </a:rPr>
              <a:t> </a:t>
            </a:r>
            <a:r>
              <a:rPr sz="2400" spc="-10" dirty="0" err="1" smtClean="0">
                <a:solidFill>
                  <a:srgbClr val="4EEE20"/>
                </a:solidFill>
                <a:latin typeface="Carlito"/>
                <a:cs typeface="Carlito"/>
              </a:rPr>
              <a:t>Mangrola</a:t>
            </a:r>
            <a:endParaRPr sz="2400" dirty="0">
              <a:latin typeface="Carlito"/>
              <a:cs typeface="Carlito"/>
            </a:endParaRPr>
          </a:p>
          <a:p>
            <a:pPr marL="830580">
              <a:lnSpc>
                <a:spcPct val="100000"/>
              </a:lnSpc>
              <a:spcBef>
                <a:spcPts val="5"/>
              </a:spcBef>
            </a:pPr>
            <a:r>
              <a:rPr sz="2400" spc="-5" dirty="0">
                <a:solidFill>
                  <a:srgbClr val="4EEE20"/>
                </a:solidFill>
                <a:latin typeface="Carlito"/>
                <a:cs typeface="Carlito"/>
              </a:rPr>
              <a:t>23CEB024</a:t>
            </a:r>
            <a:endParaRPr sz="2400" dirty="0">
              <a:latin typeface="Carlito"/>
              <a:cs typeface="Carli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86562" y="431672"/>
            <a:ext cx="5116830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b="0" i="0" dirty="0">
                <a:solidFill>
                  <a:srgbClr val="FFFFFF"/>
                </a:solidFill>
                <a:latin typeface="Arial Black"/>
                <a:cs typeface="Arial Black"/>
              </a:rPr>
              <a:t>CODE </a:t>
            </a:r>
            <a:r>
              <a:rPr sz="4400" b="0" i="0" spc="-5" dirty="0">
                <a:solidFill>
                  <a:srgbClr val="FFFFFF"/>
                </a:solidFill>
                <a:latin typeface="Arial Black"/>
                <a:cs typeface="Arial Black"/>
              </a:rPr>
              <a:t>(I/O </a:t>
            </a:r>
            <a:r>
              <a:rPr sz="4400" b="0" i="0" dirty="0">
                <a:solidFill>
                  <a:srgbClr val="FFFFFF"/>
                </a:solidFill>
                <a:latin typeface="Arial Black"/>
                <a:cs typeface="Arial Black"/>
              </a:rPr>
              <a:t>&amp;</a:t>
            </a:r>
            <a:r>
              <a:rPr sz="4400" b="0" i="0" spc="-100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4400" b="0" i="0" dirty="0">
                <a:solidFill>
                  <a:srgbClr val="FFFFFF"/>
                </a:solidFill>
                <a:latin typeface="Arial Black"/>
                <a:cs typeface="Arial Black"/>
              </a:rPr>
              <a:t>O/P)</a:t>
            </a:r>
            <a:endParaRPr sz="4400">
              <a:latin typeface="Arial Black"/>
              <a:cs typeface="Arial Black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29462" y="1657350"/>
            <a:ext cx="4916805" cy="2287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63525" indent="-251460">
              <a:lnSpc>
                <a:spcPct val="100000"/>
              </a:lnSpc>
              <a:spcBef>
                <a:spcPts val="105"/>
              </a:spcBef>
              <a:buAutoNum type="arabicPeriod" startAt="6"/>
              <a:tabLst>
                <a:tab pos="264160" algn="l"/>
              </a:tabLst>
            </a:pPr>
            <a:r>
              <a:rPr sz="2000" spc="-20" dirty="0">
                <a:solidFill>
                  <a:srgbClr val="FFFFFF"/>
                </a:solidFill>
                <a:latin typeface="Carlito"/>
                <a:cs typeface="Carlito"/>
              </a:rPr>
              <a:t>Save</a:t>
            </a:r>
            <a:r>
              <a:rPr sz="2000" spc="-1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rlito"/>
                <a:cs typeface="Carlito"/>
              </a:rPr>
              <a:t>Diary:</a:t>
            </a:r>
            <a:endParaRPr sz="2000">
              <a:latin typeface="Carlito"/>
              <a:cs typeface="Carlito"/>
            </a:endParaRPr>
          </a:p>
          <a:p>
            <a:pPr>
              <a:lnSpc>
                <a:spcPct val="100000"/>
              </a:lnSpc>
              <a:buClr>
                <a:srgbClr val="FFFFFF"/>
              </a:buClr>
              <a:buFont typeface="Carlito"/>
              <a:buAutoNum type="arabicPeriod" startAt="6"/>
            </a:pPr>
            <a:endParaRPr sz="2000">
              <a:latin typeface="Carlito"/>
              <a:cs typeface="Carlito"/>
            </a:endParaRPr>
          </a:p>
          <a:p>
            <a:pPr marL="829310" lvl="1" indent="-360680">
              <a:lnSpc>
                <a:spcPct val="100000"/>
              </a:lnSpc>
              <a:buChar char="-"/>
              <a:tabLst>
                <a:tab pos="829310" algn="l"/>
                <a:tab pos="829944" algn="l"/>
              </a:tabLst>
            </a:pPr>
            <a:r>
              <a:rPr sz="1800" dirty="0">
                <a:solidFill>
                  <a:srgbClr val="FFFFFF"/>
                </a:solidFill>
                <a:latin typeface="Bookman Uralic"/>
                <a:cs typeface="Bookman Uralic"/>
              </a:rPr>
              <a:t>Users </a:t>
            </a:r>
            <a:r>
              <a:rPr sz="1800" spc="-5" dirty="0">
                <a:solidFill>
                  <a:srgbClr val="FFFFFF"/>
                </a:solidFill>
                <a:latin typeface="Bookman Uralic"/>
                <a:cs typeface="Bookman Uralic"/>
              </a:rPr>
              <a:t>can </a:t>
            </a:r>
            <a:r>
              <a:rPr sz="1800" dirty="0">
                <a:solidFill>
                  <a:srgbClr val="FFFFFF"/>
                </a:solidFill>
                <a:latin typeface="Bookman Uralic"/>
                <a:cs typeface="Bookman Uralic"/>
              </a:rPr>
              <a:t>save the </a:t>
            </a:r>
            <a:r>
              <a:rPr sz="1800" spc="-5" dirty="0">
                <a:solidFill>
                  <a:srgbClr val="FFFFFF"/>
                </a:solidFill>
                <a:latin typeface="Bookman Uralic"/>
                <a:cs typeface="Bookman Uralic"/>
              </a:rPr>
              <a:t>diary </a:t>
            </a:r>
            <a:r>
              <a:rPr sz="1800" dirty="0">
                <a:solidFill>
                  <a:srgbClr val="FFFFFF"/>
                </a:solidFill>
                <a:latin typeface="Bookman Uralic"/>
                <a:cs typeface="Bookman Uralic"/>
              </a:rPr>
              <a:t>entries to</a:t>
            </a:r>
            <a:r>
              <a:rPr sz="1800" spc="-110" dirty="0">
                <a:solidFill>
                  <a:srgbClr val="FFFFFF"/>
                </a:solidFill>
                <a:latin typeface="Bookman Uralic"/>
                <a:cs typeface="Bookman Uralic"/>
              </a:rPr>
              <a:t> </a:t>
            </a:r>
            <a:r>
              <a:rPr sz="1800" dirty="0">
                <a:solidFill>
                  <a:srgbClr val="FFFFFF"/>
                </a:solidFill>
                <a:latin typeface="Bookman Uralic"/>
                <a:cs typeface="Bookman Uralic"/>
              </a:rPr>
              <a:t>a</a:t>
            </a:r>
            <a:endParaRPr sz="1800">
              <a:latin typeface="Bookman Uralic"/>
              <a:cs typeface="Bookman Uralic"/>
            </a:endParaRPr>
          </a:p>
          <a:p>
            <a:pPr marL="756285">
              <a:lnSpc>
                <a:spcPct val="100000"/>
              </a:lnSpc>
            </a:pPr>
            <a:r>
              <a:rPr sz="1800" dirty="0">
                <a:solidFill>
                  <a:srgbClr val="FFFFFF"/>
                </a:solidFill>
                <a:latin typeface="Bookman Uralic"/>
                <a:cs typeface="Bookman Uralic"/>
              </a:rPr>
              <a:t>file </a:t>
            </a:r>
            <a:r>
              <a:rPr sz="1800" spc="-5" dirty="0">
                <a:solidFill>
                  <a:srgbClr val="FFFFFF"/>
                </a:solidFill>
                <a:latin typeface="Bookman Uralic"/>
                <a:cs typeface="Bookman Uralic"/>
              </a:rPr>
              <a:t>named</a:t>
            </a:r>
            <a:r>
              <a:rPr sz="1800" spc="-40" dirty="0">
                <a:solidFill>
                  <a:srgbClr val="FFFFFF"/>
                </a:solidFill>
                <a:latin typeface="Bookman Uralic"/>
                <a:cs typeface="Bookman Uralic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Bookman Uralic"/>
                <a:cs typeface="Bookman Uralic"/>
              </a:rPr>
              <a:t>"diary.txt".</a:t>
            </a:r>
            <a:endParaRPr sz="1800">
              <a:latin typeface="Bookman Uralic"/>
              <a:cs typeface="Bookman Uralic"/>
            </a:endParaRPr>
          </a:p>
          <a:p>
            <a:pPr>
              <a:lnSpc>
                <a:spcPct val="100000"/>
              </a:lnSpc>
            </a:pPr>
            <a:endParaRPr sz="1850">
              <a:latin typeface="Bookman Uralic"/>
              <a:cs typeface="Bookman Uralic"/>
            </a:endParaRPr>
          </a:p>
          <a:p>
            <a:pPr marL="756285" marR="233045" lvl="1" indent="-287020">
              <a:lnSpc>
                <a:spcPct val="100000"/>
              </a:lnSpc>
              <a:spcBef>
                <a:spcPts val="5"/>
              </a:spcBef>
              <a:buClr>
                <a:srgbClr val="FFFFFF"/>
              </a:buClr>
              <a:buFont typeface="Bookman Uralic"/>
              <a:buChar char="-"/>
              <a:tabLst>
                <a:tab pos="829310" algn="l"/>
                <a:tab pos="829944" algn="l"/>
              </a:tabLst>
            </a:pPr>
            <a:r>
              <a:rPr dirty="0"/>
              <a:t>	</a:t>
            </a:r>
            <a:r>
              <a:rPr sz="1800" spc="-10" dirty="0">
                <a:solidFill>
                  <a:srgbClr val="FFFFFF"/>
                </a:solidFill>
                <a:latin typeface="Bookman Uralic"/>
                <a:cs typeface="Bookman Uralic"/>
              </a:rPr>
              <a:t>The </a:t>
            </a:r>
            <a:r>
              <a:rPr sz="1800" dirty="0">
                <a:solidFill>
                  <a:srgbClr val="FFFFFF"/>
                </a:solidFill>
                <a:latin typeface="Bookman Uralic"/>
                <a:cs typeface="Bookman Uralic"/>
              </a:rPr>
              <a:t>entries </a:t>
            </a:r>
            <a:r>
              <a:rPr sz="1800" spc="-5" dirty="0">
                <a:solidFill>
                  <a:srgbClr val="FFFFFF"/>
                </a:solidFill>
                <a:latin typeface="Bookman Uralic"/>
                <a:cs typeface="Bookman Uralic"/>
              </a:rPr>
              <a:t>are </a:t>
            </a:r>
            <a:r>
              <a:rPr sz="1800" dirty="0">
                <a:solidFill>
                  <a:srgbClr val="FFFFFF"/>
                </a:solidFill>
                <a:latin typeface="Bookman Uralic"/>
                <a:cs typeface="Bookman Uralic"/>
              </a:rPr>
              <a:t>saved in a</a:t>
            </a:r>
            <a:r>
              <a:rPr sz="1800" spc="-80" dirty="0">
                <a:solidFill>
                  <a:srgbClr val="FFFFFF"/>
                </a:solidFill>
                <a:latin typeface="Bookman Uralic"/>
                <a:cs typeface="Bookman Uralic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Bookman Uralic"/>
                <a:cs typeface="Bookman Uralic"/>
              </a:rPr>
              <a:t>human-  readable format with </a:t>
            </a:r>
            <a:r>
              <a:rPr sz="1800" dirty="0">
                <a:solidFill>
                  <a:srgbClr val="FFFFFF"/>
                </a:solidFill>
                <a:latin typeface="Bookman Uralic"/>
                <a:cs typeface="Bookman Uralic"/>
              </a:rPr>
              <a:t>each </a:t>
            </a:r>
            <a:r>
              <a:rPr sz="1800" spc="-5" dirty="0">
                <a:solidFill>
                  <a:srgbClr val="FFFFFF"/>
                </a:solidFill>
                <a:latin typeface="Bookman Uralic"/>
                <a:cs typeface="Bookman Uralic"/>
              </a:rPr>
              <a:t>entry's  number, date, and</a:t>
            </a:r>
            <a:r>
              <a:rPr sz="1800" spc="-25" dirty="0">
                <a:solidFill>
                  <a:srgbClr val="FFFFFF"/>
                </a:solidFill>
                <a:latin typeface="Bookman Uralic"/>
                <a:cs typeface="Bookman Uralic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Bookman Uralic"/>
                <a:cs typeface="Bookman Uralic"/>
              </a:rPr>
              <a:t>content.</a:t>
            </a:r>
            <a:endParaRPr sz="1800">
              <a:latin typeface="Bookman Uralic"/>
              <a:cs typeface="Bookman Uralic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64236" y="1706880"/>
            <a:ext cx="11303000" cy="5151120"/>
            <a:chOff x="364236" y="1706880"/>
            <a:chExt cx="11303000" cy="5151120"/>
          </a:xfrm>
        </p:grpSpPr>
        <p:sp>
          <p:nvSpPr>
            <p:cNvPr id="5" name="object 5"/>
            <p:cNvSpPr/>
            <p:nvPr/>
          </p:nvSpPr>
          <p:spPr>
            <a:xfrm>
              <a:off x="6822947" y="1706880"/>
              <a:ext cx="4844034" cy="514883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64236" y="6263639"/>
              <a:ext cx="6374129" cy="59435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79476" y="4509516"/>
              <a:ext cx="6345935" cy="1764791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86562" y="431672"/>
            <a:ext cx="5116830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b="0" i="0" dirty="0">
                <a:solidFill>
                  <a:srgbClr val="FFFFFF"/>
                </a:solidFill>
                <a:latin typeface="Arial Black"/>
                <a:cs typeface="Arial Black"/>
              </a:rPr>
              <a:t>CODE </a:t>
            </a:r>
            <a:r>
              <a:rPr sz="4400" b="0" i="0" spc="-5" dirty="0">
                <a:solidFill>
                  <a:srgbClr val="FFFFFF"/>
                </a:solidFill>
                <a:latin typeface="Arial Black"/>
                <a:cs typeface="Arial Black"/>
              </a:rPr>
              <a:t>(I/O </a:t>
            </a:r>
            <a:r>
              <a:rPr sz="4400" b="0" i="0" dirty="0">
                <a:solidFill>
                  <a:srgbClr val="FFFFFF"/>
                </a:solidFill>
                <a:latin typeface="Arial Black"/>
                <a:cs typeface="Arial Black"/>
              </a:rPr>
              <a:t>&amp;</a:t>
            </a:r>
            <a:r>
              <a:rPr sz="4400" b="0" i="0" spc="-100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4400" b="0" i="0" dirty="0">
                <a:solidFill>
                  <a:srgbClr val="FFFFFF"/>
                </a:solidFill>
                <a:latin typeface="Arial Black"/>
                <a:cs typeface="Arial Black"/>
              </a:rPr>
              <a:t>O/P)</a:t>
            </a:r>
            <a:endParaRPr sz="4400">
              <a:latin typeface="Arial Black"/>
              <a:cs typeface="Arial Black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29462" y="1657350"/>
            <a:ext cx="4485005" cy="25311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63525" indent="-251460">
              <a:lnSpc>
                <a:spcPct val="100000"/>
              </a:lnSpc>
              <a:spcBef>
                <a:spcPts val="105"/>
              </a:spcBef>
              <a:buAutoNum type="arabicPeriod" startAt="7"/>
              <a:tabLst>
                <a:tab pos="264160" algn="l"/>
              </a:tabLst>
            </a:pPr>
            <a:r>
              <a:rPr sz="2000" spc="-5" dirty="0">
                <a:solidFill>
                  <a:srgbClr val="FFFFFF"/>
                </a:solidFill>
                <a:latin typeface="Carlito"/>
                <a:cs typeface="Carlito"/>
              </a:rPr>
              <a:t>Encryption </a:t>
            </a:r>
            <a:r>
              <a:rPr sz="2000" dirty="0">
                <a:solidFill>
                  <a:srgbClr val="FFFFFF"/>
                </a:solidFill>
                <a:latin typeface="Carlito"/>
                <a:cs typeface="Carlito"/>
              </a:rPr>
              <a:t>&amp;</a:t>
            </a:r>
            <a:r>
              <a:rPr sz="2000" spc="-3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rlito"/>
                <a:cs typeface="Carlito"/>
              </a:rPr>
              <a:t>Decryption:</a:t>
            </a:r>
            <a:endParaRPr sz="2000">
              <a:latin typeface="Carlito"/>
              <a:cs typeface="Carlito"/>
            </a:endParaRPr>
          </a:p>
          <a:p>
            <a:pPr marL="756285" marR="5080" lvl="1" indent="-287020">
              <a:lnSpc>
                <a:spcPct val="100000"/>
              </a:lnSpc>
              <a:spcBef>
                <a:spcPts val="40"/>
              </a:spcBef>
              <a:buChar char="-"/>
              <a:tabLst>
                <a:tab pos="756285" algn="l"/>
                <a:tab pos="756920" algn="l"/>
              </a:tabLst>
            </a:pPr>
            <a:r>
              <a:rPr sz="1800" spc="-10" dirty="0">
                <a:solidFill>
                  <a:srgbClr val="FFFFFF"/>
                </a:solidFill>
                <a:latin typeface="Bookman Uralic"/>
                <a:cs typeface="Bookman Uralic"/>
              </a:rPr>
              <a:t>The </a:t>
            </a:r>
            <a:r>
              <a:rPr sz="1800" spc="-5" dirty="0">
                <a:solidFill>
                  <a:srgbClr val="FFFFFF"/>
                </a:solidFill>
                <a:latin typeface="Bookman Uralic"/>
                <a:cs typeface="Bookman Uralic"/>
              </a:rPr>
              <a:t>program provides options </a:t>
            </a:r>
            <a:r>
              <a:rPr sz="1800" dirty="0">
                <a:solidFill>
                  <a:srgbClr val="FFFFFF"/>
                </a:solidFill>
                <a:latin typeface="Bookman Uralic"/>
                <a:cs typeface="Bookman Uralic"/>
              </a:rPr>
              <a:t>to  </a:t>
            </a:r>
            <a:r>
              <a:rPr sz="1800" spc="-5" dirty="0">
                <a:solidFill>
                  <a:srgbClr val="FFFFFF"/>
                </a:solidFill>
                <a:latin typeface="Bookman Uralic"/>
                <a:cs typeface="Bookman Uralic"/>
              </a:rPr>
              <a:t>encrypt and decrypt </a:t>
            </a:r>
            <a:r>
              <a:rPr sz="1800" dirty="0">
                <a:solidFill>
                  <a:srgbClr val="FFFFFF"/>
                </a:solidFill>
                <a:latin typeface="Bookman Uralic"/>
                <a:cs typeface="Bookman Uralic"/>
              </a:rPr>
              <a:t>the </a:t>
            </a:r>
            <a:r>
              <a:rPr sz="1800" spc="-5" dirty="0">
                <a:solidFill>
                  <a:srgbClr val="FFFFFF"/>
                </a:solidFill>
                <a:latin typeface="Bookman Uralic"/>
                <a:cs typeface="Bookman Uralic"/>
              </a:rPr>
              <a:t>diary file  using </a:t>
            </a:r>
            <a:r>
              <a:rPr sz="1800" dirty="0">
                <a:solidFill>
                  <a:srgbClr val="FFFFFF"/>
                </a:solidFill>
                <a:latin typeface="Bookman Uralic"/>
                <a:cs typeface="Bookman Uralic"/>
              </a:rPr>
              <a:t>a </a:t>
            </a:r>
            <a:r>
              <a:rPr sz="1800" spc="-5" dirty="0">
                <a:solidFill>
                  <a:srgbClr val="FFFFFF"/>
                </a:solidFill>
                <a:latin typeface="Bookman Uralic"/>
                <a:cs typeface="Bookman Uralic"/>
              </a:rPr>
              <a:t>simple XOR </a:t>
            </a:r>
            <a:r>
              <a:rPr sz="1800" dirty="0">
                <a:solidFill>
                  <a:srgbClr val="FFFFFF"/>
                </a:solidFill>
                <a:latin typeface="Bookman Uralic"/>
                <a:cs typeface="Bookman Uralic"/>
              </a:rPr>
              <a:t>based  </a:t>
            </a:r>
            <a:r>
              <a:rPr sz="1800" spc="-5" dirty="0">
                <a:solidFill>
                  <a:srgbClr val="FFFFFF"/>
                </a:solidFill>
                <a:latin typeface="Bookman Uralic"/>
                <a:cs typeface="Bookman Uralic"/>
              </a:rPr>
              <a:t>encryption.</a:t>
            </a:r>
            <a:endParaRPr sz="1800">
              <a:latin typeface="Bookman Uralic"/>
              <a:cs typeface="Bookman Uralic"/>
            </a:endParaRPr>
          </a:p>
          <a:p>
            <a:pPr lvl="1">
              <a:lnSpc>
                <a:spcPct val="100000"/>
              </a:lnSpc>
              <a:spcBef>
                <a:spcPts val="5"/>
              </a:spcBef>
              <a:buClr>
                <a:srgbClr val="FFFFFF"/>
              </a:buClr>
              <a:buFont typeface="Bookman Uralic"/>
              <a:buChar char="-"/>
            </a:pPr>
            <a:endParaRPr sz="1850">
              <a:latin typeface="Bookman Uralic"/>
              <a:cs typeface="Bookman Uralic"/>
            </a:endParaRPr>
          </a:p>
          <a:p>
            <a:pPr marL="756285" marR="215900" lvl="1" indent="-287020" algn="just">
              <a:lnSpc>
                <a:spcPct val="100000"/>
              </a:lnSpc>
              <a:buClr>
                <a:srgbClr val="FFFFFF"/>
              </a:buClr>
              <a:buFont typeface="Bookman Uralic"/>
              <a:buChar char="-"/>
              <a:tabLst>
                <a:tab pos="829944" algn="l"/>
              </a:tabLst>
            </a:pPr>
            <a:r>
              <a:rPr dirty="0"/>
              <a:t>	</a:t>
            </a:r>
            <a:r>
              <a:rPr sz="1800" spc="-10" dirty="0">
                <a:solidFill>
                  <a:srgbClr val="FFFFFF"/>
                </a:solidFill>
                <a:latin typeface="Bookman Uralic"/>
                <a:cs typeface="Bookman Uralic"/>
              </a:rPr>
              <a:t>The </a:t>
            </a:r>
            <a:r>
              <a:rPr sz="1800" spc="-5" dirty="0">
                <a:solidFill>
                  <a:srgbClr val="FFFFFF"/>
                </a:solidFill>
                <a:latin typeface="Bookman Uralic"/>
                <a:cs typeface="Bookman Uralic"/>
              </a:rPr>
              <a:t>encryption and decryption  </a:t>
            </a:r>
            <a:r>
              <a:rPr sz="1800" dirty="0">
                <a:solidFill>
                  <a:srgbClr val="FFFFFF"/>
                </a:solidFill>
                <a:latin typeface="Bookman Uralic"/>
                <a:cs typeface="Bookman Uralic"/>
              </a:rPr>
              <a:t>key </a:t>
            </a:r>
            <a:r>
              <a:rPr sz="1800" spc="-5" dirty="0">
                <a:solidFill>
                  <a:srgbClr val="FFFFFF"/>
                </a:solidFill>
                <a:latin typeface="Bookman Uralic"/>
                <a:cs typeface="Bookman Uralic"/>
              </a:rPr>
              <a:t>is </a:t>
            </a:r>
            <a:r>
              <a:rPr sz="1800" dirty="0">
                <a:solidFill>
                  <a:srgbClr val="FFFFFF"/>
                </a:solidFill>
                <a:latin typeface="Bookman Uralic"/>
                <a:cs typeface="Bookman Uralic"/>
              </a:rPr>
              <a:t>represented </a:t>
            </a:r>
            <a:r>
              <a:rPr sz="1800" spc="-5" dirty="0">
                <a:solidFill>
                  <a:srgbClr val="FFFFFF"/>
                </a:solidFill>
                <a:latin typeface="Bookman Uralic"/>
                <a:cs typeface="Bookman Uralic"/>
              </a:rPr>
              <a:t>by </a:t>
            </a:r>
            <a:r>
              <a:rPr sz="1800" dirty="0">
                <a:solidFill>
                  <a:srgbClr val="FFFFFF"/>
                </a:solidFill>
                <a:latin typeface="Bookman Uralic"/>
                <a:cs typeface="Bookman Uralic"/>
              </a:rPr>
              <a:t>the</a:t>
            </a:r>
            <a:r>
              <a:rPr sz="1800" spc="-125" dirty="0">
                <a:solidFill>
                  <a:srgbClr val="FFFFFF"/>
                </a:solidFill>
                <a:latin typeface="Bookman Uralic"/>
                <a:cs typeface="Bookman Uralic"/>
              </a:rPr>
              <a:t> </a:t>
            </a:r>
            <a:r>
              <a:rPr sz="1800" dirty="0">
                <a:solidFill>
                  <a:srgbClr val="FFFFFF"/>
                </a:solidFill>
                <a:latin typeface="Bookman Uralic"/>
                <a:cs typeface="Bookman Uralic"/>
              </a:rPr>
              <a:t>`KEY`  variable (set to</a:t>
            </a:r>
            <a:r>
              <a:rPr sz="1800" spc="-30" dirty="0">
                <a:solidFill>
                  <a:srgbClr val="FFFFFF"/>
                </a:solidFill>
                <a:latin typeface="Bookman Uralic"/>
                <a:cs typeface="Bookman Uralic"/>
              </a:rPr>
              <a:t> </a:t>
            </a:r>
            <a:r>
              <a:rPr sz="1800" dirty="0">
                <a:solidFill>
                  <a:srgbClr val="FFFFFF"/>
                </a:solidFill>
                <a:latin typeface="Bookman Uralic"/>
                <a:cs typeface="Bookman Uralic"/>
              </a:rPr>
              <a:t>`0xAA`).</a:t>
            </a:r>
            <a:endParaRPr sz="1800">
              <a:latin typeface="Bookman Uralic"/>
              <a:cs typeface="Bookman Uralic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638800" y="1732787"/>
            <a:ext cx="6272022" cy="51229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6350" y="0"/>
            <a:ext cx="12204700" cy="2073275"/>
            <a:chOff x="-6350" y="0"/>
            <a:chExt cx="12204700" cy="2073275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12192000" cy="2060575"/>
            </a:xfrm>
            <a:custGeom>
              <a:avLst/>
              <a:gdLst/>
              <a:ahLst/>
              <a:cxnLst/>
              <a:rect l="l" t="t" r="r" b="b"/>
              <a:pathLst>
                <a:path w="12192000" h="2060575">
                  <a:moveTo>
                    <a:pt x="12192000" y="0"/>
                  </a:moveTo>
                  <a:lnTo>
                    <a:pt x="0" y="0"/>
                  </a:lnTo>
                  <a:lnTo>
                    <a:pt x="0" y="1497712"/>
                  </a:lnTo>
                  <a:lnTo>
                    <a:pt x="345897" y="2060448"/>
                  </a:lnTo>
                  <a:lnTo>
                    <a:pt x="691781" y="1497711"/>
                  </a:lnTo>
                  <a:lnTo>
                    <a:pt x="12192000" y="1497711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4EEE2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0"/>
              <a:ext cx="12192000" cy="2060575"/>
            </a:xfrm>
            <a:custGeom>
              <a:avLst/>
              <a:gdLst/>
              <a:ahLst/>
              <a:cxnLst/>
              <a:rect l="l" t="t" r="r" b="b"/>
              <a:pathLst>
                <a:path w="12192000" h="2060575">
                  <a:moveTo>
                    <a:pt x="0" y="0"/>
                  </a:moveTo>
                  <a:lnTo>
                    <a:pt x="12192000" y="0"/>
                  </a:lnTo>
                </a:path>
                <a:path w="12192000" h="2060575">
                  <a:moveTo>
                    <a:pt x="12192000" y="1497711"/>
                  </a:moveTo>
                  <a:lnTo>
                    <a:pt x="691781" y="1497711"/>
                  </a:lnTo>
                  <a:lnTo>
                    <a:pt x="345897" y="2060448"/>
                  </a:lnTo>
                  <a:lnTo>
                    <a:pt x="0" y="1497712"/>
                  </a:lnTo>
                </a:path>
              </a:pathLst>
            </a:custGeom>
            <a:ln w="12700">
              <a:solidFill>
                <a:srgbClr val="162C5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86562" y="431672"/>
            <a:ext cx="2407920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b="0" i="0" dirty="0">
                <a:solidFill>
                  <a:srgbClr val="FFFFFF"/>
                </a:solidFill>
                <a:latin typeface="Arial Black"/>
                <a:cs typeface="Arial Black"/>
              </a:rPr>
              <a:t>CONT</a:t>
            </a:r>
            <a:r>
              <a:rPr sz="4400" b="0" i="0" spc="-80" dirty="0">
                <a:solidFill>
                  <a:srgbClr val="FFFFFF"/>
                </a:solidFill>
                <a:latin typeface="Arial Black"/>
                <a:cs typeface="Arial Black"/>
              </a:rPr>
              <a:t>D</a:t>
            </a:r>
            <a:r>
              <a:rPr sz="4400" b="0" i="0" dirty="0">
                <a:solidFill>
                  <a:srgbClr val="FFFFFF"/>
                </a:solidFill>
                <a:latin typeface="Arial Black"/>
                <a:cs typeface="Arial Black"/>
              </a:rPr>
              <a:t>.</a:t>
            </a:r>
            <a:endParaRPr sz="4400">
              <a:latin typeface="Arial Black"/>
              <a:cs typeface="Arial Black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929639" y="1833371"/>
            <a:ext cx="9600565" cy="5022850"/>
            <a:chOff x="929639" y="1833371"/>
            <a:chExt cx="9600565" cy="5022850"/>
          </a:xfrm>
        </p:grpSpPr>
        <p:sp>
          <p:nvSpPr>
            <p:cNvPr id="7" name="object 7"/>
            <p:cNvSpPr/>
            <p:nvPr/>
          </p:nvSpPr>
          <p:spPr>
            <a:xfrm>
              <a:off x="929639" y="1833371"/>
              <a:ext cx="4808982" cy="502234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315455" y="1833371"/>
              <a:ext cx="4214622" cy="502234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6350" y="0"/>
            <a:ext cx="12204700" cy="2073275"/>
            <a:chOff x="-6350" y="0"/>
            <a:chExt cx="12204700" cy="2073275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12192000" cy="2060575"/>
            </a:xfrm>
            <a:custGeom>
              <a:avLst/>
              <a:gdLst/>
              <a:ahLst/>
              <a:cxnLst/>
              <a:rect l="l" t="t" r="r" b="b"/>
              <a:pathLst>
                <a:path w="12192000" h="2060575">
                  <a:moveTo>
                    <a:pt x="12192000" y="0"/>
                  </a:moveTo>
                  <a:lnTo>
                    <a:pt x="0" y="0"/>
                  </a:lnTo>
                  <a:lnTo>
                    <a:pt x="0" y="1497712"/>
                  </a:lnTo>
                  <a:lnTo>
                    <a:pt x="345897" y="2060448"/>
                  </a:lnTo>
                  <a:lnTo>
                    <a:pt x="691781" y="1497711"/>
                  </a:lnTo>
                  <a:lnTo>
                    <a:pt x="12192000" y="1497711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4EEE2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0"/>
              <a:ext cx="12192000" cy="2060575"/>
            </a:xfrm>
            <a:custGeom>
              <a:avLst/>
              <a:gdLst/>
              <a:ahLst/>
              <a:cxnLst/>
              <a:rect l="l" t="t" r="r" b="b"/>
              <a:pathLst>
                <a:path w="12192000" h="2060575">
                  <a:moveTo>
                    <a:pt x="0" y="0"/>
                  </a:moveTo>
                  <a:lnTo>
                    <a:pt x="12192000" y="0"/>
                  </a:lnTo>
                </a:path>
                <a:path w="12192000" h="2060575">
                  <a:moveTo>
                    <a:pt x="12192000" y="1497711"/>
                  </a:moveTo>
                  <a:lnTo>
                    <a:pt x="691781" y="1497711"/>
                  </a:lnTo>
                  <a:lnTo>
                    <a:pt x="345897" y="2060448"/>
                  </a:lnTo>
                  <a:lnTo>
                    <a:pt x="0" y="1497712"/>
                  </a:lnTo>
                </a:path>
              </a:pathLst>
            </a:custGeom>
            <a:ln w="12700">
              <a:solidFill>
                <a:srgbClr val="162C5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86562" y="431672"/>
            <a:ext cx="2407920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b="0" i="0" dirty="0">
                <a:solidFill>
                  <a:srgbClr val="FFFFFF"/>
                </a:solidFill>
                <a:latin typeface="Arial Black"/>
                <a:cs typeface="Arial Black"/>
              </a:rPr>
              <a:t>CONT</a:t>
            </a:r>
            <a:r>
              <a:rPr sz="4400" b="0" i="0" spc="-80" dirty="0">
                <a:solidFill>
                  <a:srgbClr val="FFFFFF"/>
                </a:solidFill>
                <a:latin typeface="Arial Black"/>
                <a:cs typeface="Arial Black"/>
              </a:rPr>
              <a:t>D</a:t>
            </a:r>
            <a:r>
              <a:rPr sz="4400" b="0" i="0" dirty="0">
                <a:solidFill>
                  <a:srgbClr val="FFFFFF"/>
                </a:solidFill>
                <a:latin typeface="Arial Black"/>
                <a:cs typeface="Arial Black"/>
              </a:rPr>
              <a:t>.</a:t>
            </a:r>
            <a:endParaRPr sz="4400">
              <a:latin typeface="Arial Black"/>
              <a:cs typeface="Arial Black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661416" y="1751075"/>
            <a:ext cx="11181080" cy="5107305"/>
            <a:chOff x="661416" y="1751075"/>
            <a:chExt cx="11181080" cy="5107305"/>
          </a:xfrm>
        </p:grpSpPr>
        <p:sp>
          <p:nvSpPr>
            <p:cNvPr id="7" name="object 7"/>
            <p:cNvSpPr/>
            <p:nvPr/>
          </p:nvSpPr>
          <p:spPr>
            <a:xfrm>
              <a:off x="661416" y="1751075"/>
              <a:ext cx="4522470" cy="510463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551931" y="4056887"/>
              <a:ext cx="6290310" cy="125653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567172" y="2839211"/>
              <a:ext cx="6262116" cy="122834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605272" y="6236207"/>
              <a:ext cx="6236970" cy="62179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620512" y="4742687"/>
              <a:ext cx="6208776" cy="1504188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6162675" algn="l"/>
              </a:tabLst>
            </a:pPr>
            <a:r>
              <a:rPr spc="-355" dirty="0"/>
              <a:t>THANK</a:t>
            </a:r>
            <a:r>
              <a:rPr spc="-70" dirty="0"/>
              <a:t> </a:t>
            </a:r>
            <a:r>
              <a:rPr spc="-925" dirty="0"/>
              <a:t>Y</a:t>
            </a:r>
            <a:r>
              <a:rPr spc="-100" dirty="0"/>
              <a:t>OU</a:t>
            </a:r>
            <a:r>
              <a:rPr dirty="0"/>
              <a:t>	</a:t>
            </a:r>
            <a:r>
              <a:rPr sz="7600" b="0" i="0" spc="-1480" dirty="0">
                <a:latin typeface="Wingdings"/>
                <a:cs typeface="Wingdings"/>
              </a:rPr>
              <a:t></a:t>
            </a:r>
            <a:endParaRPr sz="7600">
              <a:latin typeface="Wingdings"/>
              <a:cs typeface="Wingding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86562" y="3031363"/>
            <a:ext cx="4986020" cy="1946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marR="5080" indent="-28702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800" dirty="0">
                <a:solidFill>
                  <a:srgbClr val="FFFFFF"/>
                </a:solidFill>
                <a:latin typeface="Bookman Uralic"/>
                <a:cs typeface="Bookman Uralic"/>
              </a:rPr>
              <a:t>Cipher Chronicle </a:t>
            </a:r>
            <a:r>
              <a:rPr sz="1800" spc="-5" dirty="0">
                <a:solidFill>
                  <a:srgbClr val="FFFFFF"/>
                </a:solidFill>
                <a:latin typeface="Bookman Uralic"/>
                <a:cs typeface="Bookman Uralic"/>
              </a:rPr>
              <a:t>is </a:t>
            </a:r>
            <a:r>
              <a:rPr sz="1800" dirty="0">
                <a:solidFill>
                  <a:srgbClr val="FFFFFF"/>
                </a:solidFill>
                <a:latin typeface="Bookman Uralic"/>
                <a:cs typeface="Bookman Uralic"/>
              </a:rPr>
              <a:t>a secure </a:t>
            </a:r>
            <a:r>
              <a:rPr sz="1800" spc="-5" dirty="0">
                <a:solidFill>
                  <a:srgbClr val="FFFFFF"/>
                </a:solidFill>
                <a:latin typeface="Bookman Uralic"/>
                <a:cs typeface="Bookman Uralic"/>
              </a:rPr>
              <a:t>and</a:t>
            </a:r>
            <a:r>
              <a:rPr sz="1800" spc="-95" dirty="0">
                <a:solidFill>
                  <a:srgbClr val="FFFFFF"/>
                </a:solidFill>
                <a:latin typeface="Bookman Uralic"/>
                <a:cs typeface="Bookman Uralic"/>
              </a:rPr>
              <a:t> </a:t>
            </a:r>
            <a:r>
              <a:rPr sz="1800" dirty="0">
                <a:solidFill>
                  <a:srgbClr val="FFFFFF"/>
                </a:solidFill>
                <a:latin typeface="Bookman Uralic"/>
                <a:cs typeface="Bookman Uralic"/>
              </a:rPr>
              <a:t>versatile  personal </a:t>
            </a:r>
            <a:r>
              <a:rPr sz="1800" spc="-5" dirty="0">
                <a:solidFill>
                  <a:srgbClr val="FFFFFF"/>
                </a:solidFill>
                <a:latin typeface="Bookman Uralic"/>
                <a:cs typeface="Bookman Uralic"/>
              </a:rPr>
              <a:t>diary </a:t>
            </a:r>
            <a:r>
              <a:rPr sz="1800" dirty="0">
                <a:solidFill>
                  <a:srgbClr val="FFFFFF"/>
                </a:solidFill>
                <a:latin typeface="Bookman Uralic"/>
                <a:cs typeface="Bookman Uralic"/>
              </a:rPr>
              <a:t>management system  designed to </a:t>
            </a:r>
            <a:r>
              <a:rPr sz="1800" spc="-5" dirty="0">
                <a:solidFill>
                  <a:srgbClr val="FFFFFF"/>
                </a:solidFill>
                <a:latin typeface="Bookman Uralic"/>
                <a:cs typeface="Bookman Uralic"/>
              </a:rPr>
              <a:t>safeguard your confidential  </a:t>
            </a:r>
            <a:r>
              <a:rPr sz="1800" dirty="0">
                <a:solidFill>
                  <a:srgbClr val="FFFFFF"/>
                </a:solidFill>
                <a:latin typeface="Bookman Uralic"/>
                <a:cs typeface="Bookman Uralic"/>
              </a:rPr>
              <a:t>thoughts </a:t>
            </a:r>
            <a:r>
              <a:rPr sz="1800" spc="-5" dirty="0">
                <a:solidFill>
                  <a:srgbClr val="FFFFFF"/>
                </a:solidFill>
                <a:latin typeface="Bookman Uralic"/>
                <a:cs typeface="Bookman Uralic"/>
              </a:rPr>
              <a:t>and </a:t>
            </a:r>
            <a:r>
              <a:rPr sz="1800" dirty="0">
                <a:solidFill>
                  <a:srgbClr val="FFFFFF"/>
                </a:solidFill>
                <a:latin typeface="Bookman Uralic"/>
                <a:cs typeface="Bookman Uralic"/>
              </a:rPr>
              <a:t>memories. </a:t>
            </a:r>
            <a:r>
              <a:rPr sz="1800" spc="5" dirty="0">
                <a:solidFill>
                  <a:srgbClr val="FFFFFF"/>
                </a:solidFill>
                <a:latin typeface="Bookman Uralic"/>
                <a:cs typeface="Bookman Uralic"/>
              </a:rPr>
              <a:t>It </a:t>
            </a:r>
            <a:r>
              <a:rPr sz="1800" dirty="0">
                <a:solidFill>
                  <a:srgbClr val="FFFFFF"/>
                </a:solidFill>
                <a:latin typeface="Bookman Uralic"/>
                <a:cs typeface="Bookman Uralic"/>
              </a:rPr>
              <a:t>goes </a:t>
            </a:r>
            <a:r>
              <a:rPr sz="1800" spc="-5" dirty="0">
                <a:solidFill>
                  <a:srgbClr val="FFFFFF"/>
                </a:solidFill>
                <a:latin typeface="Bookman Uralic"/>
                <a:cs typeface="Bookman Uralic"/>
              </a:rPr>
              <a:t>beyond  </a:t>
            </a:r>
            <a:r>
              <a:rPr sz="1800" dirty="0">
                <a:solidFill>
                  <a:srgbClr val="FFFFFF"/>
                </a:solidFill>
                <a:latin typeface="Bookman Uralic"/>
                <a:cs typeface="Bookman Uralic"/>
              </a:rPr>
              <a:t>the </a:t>
            </a:r>
            <a:r>
              <a:rPr sz="1800" spc="-5" dirty="0">
                <a:solidFill>
                  <a:srgbClr val="FFFFFF"/>
                </a:solidFill>
                <a:latin typeface="Bookman Uralic"/>
                <a:cs typeface="Bookman Uralic"/>
              </a:rPr>
              <a:t>conventional diary by </a:t>
            </a:r>
            <a:r>
              <a:rPr sz="1800" dirty="0">
                <a:solidFill>
                  <a:srgbClr val="FFFFFF"/>
                </a:solidFill>
                <a:latin typeface="Bookman Uralic"/>
                <a:cs typeface="Bookman Uralic"/>
              </a:rPr>
              <a:t>incorporating  </a:t>
            </a:r>
            <a:r>
              <a:rPr sz="1800" spc="-5" dirty="0">
                <a:solidFill>
                  <a:srgbClr val="FFFFFF"/>
                </a:solidFill>
                <a:latin typeface="Bookman Uralic"/>
                <a:cs typeface="Bookman Uralic"/>
              </a:rPr>
              <a:t>encryption </a:t>
            </a:r>
            <a:r>
              <a:rPr sz="1800" dirty="0">
                <a:solidFill>
                  <a:srgbClr val="FFFFFF"/>
                </a:solidFill>
                <a:latin typeface="Bookman Uralic"/>
                <a:cs typeface="Bookman Uralic"/>
              </a:rPr>
              <a:t>to </a:t>
            </a:r>
            <a:r>
              <a:rPr sz="1800" spc="-5" dirty="0">
                <a:solidFill>
                  <a:srgbClr val="FFFFFF"/>
                </a:solidFill>
                <a:latin typeface="Bookman Uralic"/>
                <a:cs typeface="Bookman Uralic"/>
              </a:rPr>
              <a:t>ensure </a:t>
            </a:r>
            <a:r>
              <a:rPr sz="1800" dirty="0">
                <a:solidFill>
                  <a:srgbClr val="FFFFFF"/>
                </a:solidFill>
                <a:latin typeface="Bookman Uralic"/>
                <a:cs typeface="Bookman Uralic"/>
              </a:rPr>
              <a:t>the </a:t>
            </a:r>
            <a:r>
              <a:rPr sz="1800" spc="-5" dirty="0">
                <a:solidFill>
                  <a:srgbClr val="FFFFFF"/>
                </a:solidFill>
                <a:latin typeface="Bookman Uralic"/>
                <a:cs typeface="Bookman Uralic"/>
              </a:rPr>
              <a:t>privacy and  security of your entries.</a:t>
            </a:r>
            <a:endParaRPr sz="1800">
              <a:latin typeface="Bookman Uralic"/>
              <a:cs typeface="Bookman Uralic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510908" y="2930778"/>
            <a:ext cx="4858385" cy="3043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marR="5080" indent="-28702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800" dirty="0">
                <a:solidFill>
                  <a:srgbClr val="FFFFFF"/>
                </a:solidFill>
                <a:latin typeface="Bookman Uralic"/>
                <a:cs typeface="Bookman Uralic"/>
              </a:rPr>
              <a:t>Let's delve into the intriguing features  </a:t>
            </a:r>
            <a:r>
              <a:rPr sz="1800" spc="-5" dirty="0">
                <a:solidFill>
                  <a:srgbClr val="FFFFFF"/>
                </a:solidFill>
                <a:latin typeface="Bookman Uralic"/>
                <a:cs typeface="Bookman Uralic"/>
              </a:rPr>
              <a:t>and purpose of </a:t>
            </a:r>
            <a:r>
              <a:rPr sz="1800" dirty="0">
                <a:solidFill>
                  <a:srgbClr val="FFFFFF"/>
                </a:solidFill>
                <a:latin typeface="Bookman Uralic"/>
                <a:cs typeface="Bookman Uralic"/>
              </a:rPr>
              <a:t>Cipher Chronicle:</a:t>
            </a:r>
            <a:r>
              <a:rPr sz="1800" spc="-85" dirty="0">
                <a:solidFill>
                  <a:srgbClr val="FFFFFF"/>
                </a:solidFill>
                <a:latin typeface="Bookman Uralic"/>
                <a:cs typeface="Bookman Uralic"/>
              </a:rPr>
              <a:t> </a:t>
            </a:r>
            <a:r>
              <a:rPr sz="1800" dirty="0">
                <a:solidFill>
                  <a:srgbClr val="FFFFFF"/>
                </a:solidFill>
                <a:latin typeface="Bookman Uralic"/>
                <a:cs typeface="Bookman Uralic"/>
              </a:rPr>
              <a:t>Cipher  </a:t>
            </a:r>
            <a:r>
              <a:rPr sz="1800" spc="-5" dirty="0">
                <a:solidFill>
                  <a:srgbClr val="FFFFFF"/>
                </a:solidFill>
                <a:latin typeface="Bookman Uralic"/>
                <a:cs typeface="Bookman Uralic"/>
              </a:rPr>
              <a:t>Chronicle </a:t>
            </a:r>
            <a:r>
              <a:rPr sz="1800" dirty="0">
                <a:solidFill>
                  <a:srgbClr val="FFFFFF"/>
                </a:solidFill>
                <a:latin typeface="Bookman Uralic"/>
                <a:cs typeface="Bookman Uralic"/>
              </a:rPr>
              <a:t>is a secure </a:t>
            </a:r>
            <a:r>
              <a:rPr sz="1800" spc="-5" dirty="0">
                <a:solidFill>
                  <a:srgbClr val="FFFFFF"/>
                </a:solidFill>
                <a:latin typeface="Bookman Uralic"/>
                <a:cs typeface="Bookman Uralic"/>
              </a:rPr>
              <a:t>and versatile  </a:t>
            </a:r>
            <a:r>
              <a:rPr sz="1800" dirty="0">
                <a:solidFill>
                  <a:srgbClr val="FFFFFF"/>
                </a:solidFill>
                <a:latin typeface="Bookman Uralic"/>
                <a:cs typeface="Bookman Uralic"/>
              </a:rPr>
              <a:t>personal </a:t>
            </a:r>
            <a:r>
              <a:rPr sz="1800" spc="-5" dirty="0">
                <a:solidFill>
                  <a:srgbClr val="FFFFFF"/>
                </a:solidFill>
                <a:latin typeface="Bookman Uralic"/>
                <a:cs typeface="Bookman Uralic"/>
              </a:rPr>
              <a:t>diary </a:t>
            </a:r>
            <a:r>
              <a:rPr sz="1800" dirty="0">
                <a:solidFill>
                  <a:srgbClr val="FFFFFF"/>
                </a:solidFill>
                <a:latin typeface="Bookman Uralic"/>
                <a:cs typeface="Bookman Uralic"/>
              </a:rPr>
              <a:t>management system  designed to </a:t>
            </a:r>
            <a:r>
              <a:rPr sz="1800" spc="-5" dirty="0">
                <a:solidFill>
                  <a:srgbClr val="FFFFFF"/>
                </a:solidFill>
                <a:latin typeface="Bookman Uralic"/>
                <a:cs typeface="Bookman Uralic"/>
              </a:rPr>
              <a:t>safeguard your confidential  </a:t>
            </a:r>
            <a:r>
              <a:rPr sz="1800" dirty="0">
                <a:solidFill>
                  <a:srgbClr val="FFFFFF"/>
                </a:solidFill>
                <a:latin typeface="Bookman Uralic"/>
                <a:cs typeface="Bookman Uralic"/>
              </a:rPr>
              <a:t>thoughts </a:t>
            </a:r>
            <a:r>
              <a:rPr sz="1800" spc="-5" dirty="0">
                <a:solidFill>
                  <a:srgbClr val="FFFFFF"/>
                </a:solidFill>
                <a:latin typeface="Bookman Uralic"/>
                <a:cs typeface="Bookman Uralic"/>
              </a:rPr>
              <a:t>and </a:t>
            </a:r>
            <a:r>
              <a:rPr sz="1800" dirty="0">
                <a:solidFill>
                  <a:srgbClr val="FFFFFF"/>
                </a:solidFill>
                <a:latin typeface="Bookman Uralic"/>
                <a:cs typeface="Bookman Uralic"/>
              </a:rPr>
              <a:t>memories. </a:t>
            </a:r>
            <a:r>
              <a:rPr sz="1800" spc="5" dirty="0">
                <a:solidFill>
                  <a:srgbClr val="FFFFFF"/>
                </a:solidFill>
                <a:latin typeface="Bookman Uralic"/>
                <a:cs typeface="Bookman Uralic"/>
              </a:rPr>
              <a:t>It </a:t>
            </a:r>
            <a:r>
              <a:rPr sz="1800" dirty="0">
                <a:solidFill>
                  <a:srgbClr val="FFFFFF"/>
                </a:solidFill>
                <a:latin typeface="Bookman Uralic"/>
                <a:cs typeface="Bookman Uralic"/>
              </a:rPr>
              <a:t>goes </a:t>
            </a:r>
            <a:r>
              <a:rPr sz="1800" spc="-5" dirty="0">
                <a:solidFill>
                  <a:srgbClr val="FFFFFF"/>
                </a:solidFill>
                <a:latin typeface="Bookman Uralic"/>
                <a:cs typeface="Bookman Uralic"/>
              </a:rPr>
              <a:t>beyond  </a:t>
            </a:r>
            <a:r>
              <a:rPr sz="1800" dirty="0">
                <a:solidFill>
                  <a:srgbClr val="FFFFFF"/>
                </a:solidFill>
                <a:latin typeface="Bookman Uralic"/>
                <a:cs typeface="Bookman Uralic"/>
              </a:rPr>
              <a:t>the </a:t>
            </a:r>
            <a:r>
              <a:rPr sz="1800" spc="-5" dirty="0">
                <a:solidFill>
                  <a:srgbClr val="FFFFFF"/>
                </a:solidFill>
                <a:latin typeface="Bookman Uralic"/>
                <a:cs typeface="Bookman Uralic"/>
              </a:rPr>
              <a:t>conventional diary by </a:t>
            </a:r>
            <a:r>
              <a:rPr sz="1800" dirty="0">
                <a:solidFill>
                  <a:srgbClr val="FFFFFF"/>
                </a:solidFill>
                <a:latin typeface="Bookman Uralic"/>
                <a:cs typeface="Bookman Uralic"/>
              </a:rPr>
              <a:t>incorporating  </a:t>
            </a:r>
            <a:r>
              <a:rPr sz="1800" spc="-5" dirty="0">
                <a:solidFill>
                  <a:srgbClr val="FFFFFF"/>
                </a:solidFill>
                <a:latin typeface="Bookman Uralic"/>
                <a:cs typeface="Bookman Uralic"/>
              </a:rPr>
              <a:t>encryption </a:t>
            </a:r>
            <a:r>
              <a:rPr sz="1800" dirty="0">
                <a:solidFill>
                  <a:srgbClr val="FFFFFF"/>
                </a:solidFill>
                <a:latin typeface="Bookman Uralic"/>
                <a:cs typeface="Bookman Uralic"/>
              </a:rPr>
              <a:t>to </a:t>
            </a:r>
            <a:r>
              <a:rPr sz="1800" spc="-5" dirty="0">
                <a:solidFill>
                  <a:srgbClr val="FFFFFF"/>
                </a:solidFill>
                <a:latin typeface="Bookman Uralic"/>
                <a:cs typeface="Bookman Uralic"/>
              </a:rPr>
              <a:t>ensure </a:t>
            </a:r>
            <a:r>
              <a:rPr sz="1800" dirty="0">
                <a:solidFill>
                  <a:srgbClr val="FFFFFF"/>
                </a:solidFill>
                <a:latin typeface="Bookman Uralic"/>
                <a:cs typeface="Bookman Uralic"/>
              </a:rPr>
              <a:t>the </a:t>
            </a:r>
            <a:r>
              <a:rPr sz="1800" spc="-5" dirty="0">
                <a:solidFill>
                  <a:srgbClr val="FFFFFF"/>
                </a:solidFill>
                <a:latin typeface="Bookman Uralic"/>
                <a:cs typeface="Bookman Uralic"/>
              </a:rPr>
              <a:t>privacy and  </a:t>
            </a:r>
            <a:r>
              <a:rPr sz="1800" dirty="0">
                <a:solidFill>
                  <a:srgbClr val="FFFFFF"/>
                </a:solidFill>
                <a:latin typeface="Bookman Uralic"/>
                <a:cs typeface="Bookman Uralic"/>
              </a:rPr>
              <a:t>security </a:t>
            </a:r>
            <a:r>
              <a:rPr sz="1800" spc="-5" dirty="0">
                <a:solidFill>
                  <a:srgbClr val="FFFFFF"/>
                </a:solidFill>
                <a:latin typeface="Bookman Uralic"/>
                <a:cs typeface="Bookman Uralic"/>
              </a:rPr>
              <a:t>of your entries. </a:t>
            </a:r>
            <a:r>
              <a:rPr sz="1800" dirty="0">
                <a:solidFill>
                  <a:srgbClr val="FFFFFF"/>
                </a:solidFill>
                <a:latin typeface="Bookman Uralic"/>
                <a:cs typeface="Bookman Uralic"/>
              </a:rPr>
              <a:t>Let's delve into  the intriguing features </a:t>
            </a:r>
            <a:r>
              <a:rPr sz="1800" spc="-5" dirty="0">
                <a:solidFill>
                  <a:srgbClr val="FFFFFF"/>
                </a:solidFill>
                <a:latin typeface="Bookman Uralic"/>
                <a:cs typeface="Bookman Uralic"/>
              </a:rPr>
              <a:t>and purpose </a:t>
            </a:r>
            <a:r>
              <a:rPr sz="1800" spc="-10" dirty="0">
                <a:solidFill>
                  <a:srgbClr val="FFFFFF"/>
                </a:solidFill>
                <a:latin typeface="Bookman Uralic"/>
                <a:cs typeface="Bookman Uralic"/>
              </a:rPr>
              <a:t>of  </a:t>
            </a:r>
            <a:r>
              <a:rPr sz="1800" dirty="0">
                <a:solidFill>
                  <a:srgbClr val="FFFFFF"/>
                </a:solidFill>
                <a:latin typeface="Bookman Uralic"/>
                <a:cs typeface="Bookman Uralic"/>
              </a:rPr>
              <a:t>Cipher</a:t>
            </a:r>
            <a:r>
              <a:rPr sz="1800" spc="-20" dirty="0">
                <a:solidFill>
                  <a:srgbClr val="FFFFFF"/>
                </a:solidFill>
                <a:latin typeface="Bookman Uralic"/>
                <a:cs typeface="Bookman Uralic"/>
              </a:rPr>
              <a:t> </a:t>
            </a:r>
            <a:r>
              <a:rPr sz="1800" dirty="0">
                <a:solidFill>
                  <a:srgbClr val="FFFFFF"/>
                </a:solidFill>
                <a:latin typeface="Bookman Uralic"/>
                <a:cs typeface="Bookman Uralic"/>
              </a:rPr>
              <a:t>Chronicle:</a:t>
            </a:r>
            <a:endParaRPr sz="1800">
              <a:latin typeface="Bookman Uralic"/>
              <a:cs typeface="Bookman Uralic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6350" y="0"/>
            <a:ext cx="12204700" cy="2221230"/>
            <a:chOff x="-6350" y="0"/>
            <a:chExt cx="12204700" cy="222123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12192000" cy="2208530"/>
            </a:xfrm>
            <a:custGeom>
              <a:avLst/>
              <a:gdLst/>
              <a:ahLst/>
              <a:cxnLst/>
              <a:rect l="l" t="t" r="r" b="b"/>
              <a:pathLst>
                <a:path w="12192000" h="2208530">
                  <a:moveTo>
                    <a:pt x="12192000" y="0"/>
                  </a:moveTo>
                  <a:lnTo>
                    <a:pt x="0" y="0"/>
                  </a:lnTo>
                  <a:lnTo>
                    <a:pt x="0" y="1605152"/>
                  </a:lnTo>
                  <a:lnTo>
                    <a:pt x="345326" y="2208276"/>
                  </a:lnTo>
                  <a:lnTo>
                    <a:pt x="690664" y="1605152"/>
                  </a:lnTo>
                  <a:lnTo>
                    <a:pt x="12192000" y="1605152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4EEE2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0"/>
              <a:ext cx="12192000" cy="2208530"/>
            </a:xfrm>
            <a:custGeom>
              <a:avLst/>
              <a:gdLst/>
              <a:ahLst/>
              <a:cxnLst/>
              <a:rect l="l" t="t" r="r" b="b"/>
              <a:pathLst>
                <a:path w="12192000" h="2208530">
                  <a:moveTo>
                    <a:pt x="0" y="0"/>
                  </a:moveTo>
                  <a:lnTo>
                    <a:pt x="12192000" y="0"/>
                  </a:lnTo>
                  <a:lnTo>
                    <a:pt x="12192000" y="1605152"/>
                  </a:lnTo>
                  <a:lnTo>
                    <a:pt x="690664" y="1605152"/>
                  </a:lnTo>
                  <a:lnTo>
                    <a:pt x="345326" y="2208276"/>
                  </a:lnTo>
                  <a:lnTo>
                    <a:pt x="0" y="1605152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162C5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86562" y="431672"/>
            <a:ext cx="8580120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b="0" i="0" spc="-5" dirty="0">
                <a:solidFill>
                  <a:srgbClr val="FFFFFF"/>
                </a:solidFill>
                <a:latin typeface="Arial Black"/>
                <a:cs typeface="Arial Black"/>
              </a:rPr>
              <a:t>PURPOSE </a:t>
            </a:r>
            <a:r>
              <a:rPr sz="4400" b="0" i="0" dirty="0">
                <a:solidFill>
                  <a:srgbClr val="FFFFFF"/>
                </a:solidFill>
                <a:latin typeface="Arial Black"/>
                <a:cs typeface="Arial Black"/>
              </a:rPr>
              <a:t>OF </a:t>
            </a:r>
            <a:r>
              <a:rPr sz="4400" b="0" i="0" spc="-5" dirty="0">
                <a:solidFill>
                  <a:srgbClr val="FFFFFF"/>
                </a:solidFill>
                <a:latin typeface="Arial Black"/>
                <a:cs typeface="Arial Black"/>
              </a:rPr>
              <a:t>THE</a:t>
            </a:r>
            <a:r>
              <a:rPr sz="4400" b="0" i="0" spc="-130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4400" b="0" i="0" spc="-10" dirty="0">
                <a:solidFill>
                  <a:srgbClr val="FFFFFF"/>
                </a:solidFill>
                <a:latin typeface="Arial Black"/>
                <a:cs typeface="Arial Black"/>
              </a:rPr>
              <a:t>PROJECT</a:t>
            </a:r>
            <a:endParaRPr sz="4400">
              <a:latin typeface="Arial Black"/>
              <a:cs typeface="Arial Black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86562" y="2478786"/>
            <a:ext cx="5514975" cy="368554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5"/>
              </a:spcBef>
              <a:buAutoNum type="arabicPeriod"/>
              <a:tabLst>
                <a:tab pos="355600" algn="l"/>
              </a:tabLst>
            </a:pPr>
            <a:r>
              <a:rPr sz="2000" spc="-5" dirty="0">
                <a:solidFill>
                  <a:srgbClr val="FFFFFF"/>
                </a:solidFill>
                <a:latin typeface="Bookman Uralic"/>
                <a:cs typeface="Bookman Uralic"/>
              </a:rPr>
              <a:t>Privacy and</a:t>
            </a:r>
            <a:r>
              <a:rPr sz="2000" spc="-45" dirty="0">
                <a:solidFill>
                  <a:srgbClr val="FFFFFF"/>
                </a:solidFill>
                <a:latin typeface="Bookman Uralic"/>
                <a:cs typeface="Bookman Uralic"/>
              </a:rPr>
              <a:t> </a:t>
            </a:r>
            <a:r>
              <a:rPr sz="2000" dirty="0">
                <a:solidFill>
                  <a:srgbClr val="FFFFFF"/>
                </a:solidFill>
                <a:latin typeface="Bookman Uralic"/>
                <a:cs typeface="Bookman Uralic"/>
              </a:rPr>
              <a:t>Security:</a:t>
            </a:r>
            <a:endParaRPr sz="2000">
              <a:latin typeface="Bookman Uralic"/>
              <a:cs typeface="Bookman Uralic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FFFFFF"/>
              </a:buClr>
              <a:buFont typeface="Bookman Uralic"/>
              <a:buAutoNum type="arabicPeriod"/>
            </a:pPr>
            <a:endParaRPr sz="2050">
              <a:latin typeface="Bookman Uralic"/>
              <a:cs typeface="Bookman Uralic"/>
            </a:endParaRPr>
          </a:p>
          <a:p>
            <a:pPr marL="756285" marR="5080" lvl="1" indent="-287020">
              <a:lnSpc>
                <a:spcPct val="100000"/>
              </a:lnSpc>
              <a:buChar char="-"/>
              <a:tabLst>
                <a:tab pos="756285" algn="l"/>
                <a:tab pos="756920" algn="l"/>
              </a:tabLst>
            </a:pPr>
            <a:r>
              <a:rPr sz="1800" dirty="0">
                <a:solidFill>
                  <a:srgbClr val="FFFFFF"/>
                </a:solidFill>
                <a:latin typeface="Bookman Uralic"/>
                <a:cs typeface="Bookman Uralic"/>
              </a:rPr>
              <a:t>Cipher Chronicle </a:t>
            </a:r>
            <a:r>
              <a:rPr sz="1800" spc="-5" dirty="0">
                <a:solidFill>
                  <a:srgbClr val="FFFFFF"/>
                </a:solidFill>
                <a:latin typeface="Bookman Uralic"/>
                <a:cs typeface="Bookman Uralic"/>
              </a:rPr>
              <a:t>prioritizes </a:t>
            </a:r>
            <a:r>
              <a:rPr sz="1800" dirty="0">
                <a:solidFill>
                  <a:srgbClr val="FFFFFF"/>
                </a:solidFill>
                <a:latin typeface="Bookman Uralic"/>
                <a:cs typeface="Bookman Uralic"/>
              </a:rPr>
              <a:t>the  </a:t>
            </a:r>
            <a:r>
              <a:rPr sz="1800" spc="-5" dirty="0">
                <a:solidFill>
                  <a:srgbClr val="FFFFFF"/>
                </a:solidFill>
                <a:latin typeface="Bookman Uralic"/>
                <a:cs typeface="Bookman Uralic"/>
              </a:rPr>
              <a:t>confidentiality of your </a:t>
            </a:r>
            <a:r>
              <a:rPr sz="1800" dirty="0">
                <a:solidFill>
                  <a:srgbClr val="FFFFFF"/>
                </a:solidFill>
                <a:latin typeface="Bookman Uralic"/>
                <a:cs typeface="Bookman Uralic"/>
              </a:rPr>
              <a:t>personal thoughts,  employing </a:t>
            </a:r>
            <a:r>
              <a:rPr sz="1800" spc="-5" dirty="0">
                <a:solidFill>
                  <a:srgbClr val="FFFFFF"/>
                </a:solidFill>
                <a:latin typeface="Bookman Uralic"/>
                <a:cs typeface="Bookman Uralic"/>
              </a:rPr>
              <a:t>encryption </a:t>
            </a:r>
            <a:r>
              <a:rPr sz="1800" dirty="0">
                <a:solidFill>
                  <a:srgbClr val="FFFFFF"/>
                </a:solidFill>
                <a:latin typeface="Bookman Uralic"/>
                <a:cs typeface="Bookman Uralic"/>
              </a:rPr>
              <a:t>to </a:t>
            </a:r>
            <a:r>
              <a:rPr sz="1800" spc="-5" dirty="0">
                <a:solidFill>
                  <a:srgbClr val="FFFFFF"/>
                </a:solidFill>
                <a:latin typeface="Bookman Uralic"/>
                <a:cs typeface="Bookman Uralic"/>
              </a:rPr>
              <a:t>safeguard against  unauthorized</a:t>
            </a:r>
            <a:r>
              <a:rPr sz="1800" spc="-20" dirty="0">
                <a:solidFill>
                  <a:srgbClr val="FFFFFF"/>
                </a:solidFill>
                <a:latin typeface="Bookman Uralic"/>
                <a:cs typeface="Bookman Uralic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Bookman Uralic"/>
                <a:cs typeface="Bookman Uralic"/>
              </a:rPr>
              <a:t>access.</a:t>
            </a:r>
            <a:endParaRPr sz="1800">
              <a:latin typeface="Bookman Uralic"/>
              <a:cs typeface="Bookman Uralic"/>
            </a:endParaRPr>
          </a:p>
          <a:p>
            <a:pPr lvl="1">
              <a:lnSpc>
                <a:spcPct val="100000"/>
              </a:lnSpc>
              <a:buClr>
                <a:srgbClr val="FFFFFF"/>
              </a:buClr>
              <a:buFont typeface="Bookman Uralic"/>
              <a:buChar char="-"/>
            </a:pPr>
            <a:endParaRPr sz="2100">
              <a:latin typeface="Bookman Uralic"/>
              <a:cs typeface="Bookman Uralic"/>
            </a:endParaRPr>
          </a:p>
          <a:p>
            <a:pPr marL="355600" indent="-342900">
              <a:lnSpc>
                <a:spcPct val="100000"/>
              </a:lnSpc>
              <a:spcBef>
                <a:spcPts val="1865"/>
              </a:spcBef>
              <a:buAutoNum type="arabicPeriod"/>
              <a:tabLst>
                <a:tab pos="355600" algn="l"/>
              </a:tabLst>
            </a:pPr>
            <a:r>
              <a:rPr sz="2000" dirty="0">
                <a:solidFill>
                  <a:srgbClr val="FFFFFF"/>
                </a:solidFill>
                <a:latin typeface="Bookman Uralic"/>
                <a:cs typeface="Bookman Uralic"/>
              </a:rPr>
              <a:t>Memory</a:t>
            </a:r>
            <a:r>
              <a:rPr sz="2000" spc="-50" dirty="0">
                <a:solidFill>
                  <a:srgbClr val="FFFFFF"/>
                </a:solidFill>
                <a:latin typeface="Bookman Uralic"/>
                <a:cs typeface="Bookman Uralic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Bookman Uralic"/>
                <a:cs typeface="Bookman Uralic"/>
              </a:rPr>
              <a:t>Preservation</a:t>
            </a:r>
            <a:r>
              <a:rPr sz="1800" spc="-5" dirty="0">
                <a:solidFill>
                  <a:srgbClr val="FFFFFF"/>
                </a:solidFill>
                <a:latin typeface="Bookman Uralic"/>
                <a:cs typeface="Bookman Uralic"/>
              </a:rPr>
              <a:t>:</a:t>
            </a:r>
            <a:endParaRPr sz="1800">
              <a:latin typeface="Bookman Uralic"/>
              <a:cs typeface="Bookman Uralic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FFFFFF"/>
              </a:buClr>
              <a:buFont typeface="Bookman Uralic"/>
              <a:buAutoNum type="arabicPeriod"/>
            </a:pPr>
            <a:endParaRPr sz="1850">
              <a:latin typeface="Bookman Uralic"/>
              <a:cs typeface="Bookman Uralic"/>
            </a:endParaRPr>
          </a:p>
          <a:p>
            <a:pPr marL="469900" marR="12065" lvl="1">
              <a:lnSpc>
                <a:spcPct val="100000"/>
              </a:lnSpc>
              <a:buChar char="-"/>
              <a:tabLst>
                <a:tab pos="635000" algn="l"/>
              </a:tabLst>
            </a:pPr>
            <a:r>
              <a:rPr sz="1800" dirty="0">
                <a:solidFill>
                  <a:srgbClr val="FFFFFF"/>
                </a:solidFill>
                <a:latin typeface="Bookman Uralic"/>
                <a:cs typeface="Bookman Uralic"/>
              </a:rPr>
              <a:t>Chronicle </a:t>
            </a:r>
            <a:r>
              <a:rPr sz="1800" spc="-5" dirty="0">
                <a:solidFill>
                  <a:srgbClr val="FFFFFF"/>
                </a:solidFill>
                <a:latin typeface="Bookman Uralic"/>
                <a:cs typeface="Bookman Uralic"/>
              </a:rPr>
              <a:t>your </a:t>
            </a:r>
            <a:r>
              <a:rPr sz="1800" dirty="0">
                <a:solidFill>
                  <a:srgbClr val="FFFFFF"/>
                </a:solidFill>
                <a:latin typeface="Bookman Uralic"/>
                <a:cs typeface="Bookman Uralic"/>
              </a:rPr>
              <a:t>memories in a structured  manner, </a:t>
            </a:r>
            <a:r>
              <a:rPr sz="1800" spc="-5" dirty="0">
                <a:solidFill>
                  <a:srgbClr val="FFFFFF"/>
                </a:solidFill>
                <a:latin typeface="Bookman Uralic"/>
                <a:cs typeface="Bookman Uralic"/>
              </a:rPr>
              <a:t>creating </a:t>
            </a:r>
            <a:r>
              <a:rPr sz="1800" dirty="0">
                <a:solidFill>
                  <a:srgbClr val="FFFFFF"/>
                </a:solidFill>
                <a:latin typeface="Bookman Uralic"/>
                <a:cs typeface="Bookman Uralic"/>
              </a:rPr>
              <a:t>a </a:t>
            </a:r>
            <a:r>
              <a:rPr sz="1800" spc="-5" dirty="0">
                <a:solidFill>
                  <a:srgbClr val="FFFFFF"/>
                </a:solidFill>
                <a:latin typeface="Bookman Uralic"/>
                <a:cs typeface="Bookman Uralic"/>
              </a:rPr>
              <a:t>time </a:t>
            </a:r>
            <a:r>
              <a:rPr sz="1800" dirty="0">
                <a:solidFill>
                  <a:srgbClr val="FFFFFF"/>
                </a:solidFill>
                <a:latin typeface="Bookman Uralic"/>
                <a:cs typeface="Bookman Uralic"/>
              </a:rPr>
              <a:t>capsule that reflects  </a:t>
            </a:r>
            <a:r>
              <a:rPr sz="1800" spc="-5" dirty="0">
                <a:solidFill>
                  <a:srgbClr val="FFFFFF"/>
                </a:solidFill>
                <a:latin typeface="Bookman Uralic"/>
                <a:cs typeface="Bookman Uralic"/>
              </a:rPr>
              <a:t>your thoughts and experiences </a:t>
            </a:r>
            <a:r>
              <a:rPr sz="1800" dirty="0">
                <a:solidFill>
                  <a:srgbClr val="FFFFFF"/>
                </a:solidFill>
                <a:latin typeface="Bookman Uralic"/>
                <a:cs typeface="Bookman Uralic"/>
              </a:rPr>
              <a:t>over</a:t>
            </a:r>
            <a:r>
              <a:rPr sz="1800" spc="-25" dirty="0">
                <a:solidFill>
                  <a:srgbClr val="FFFFFF"/>
                </a:solidFill>
                <a:latin typeface="Bookman Uralic"/>
                <a:cs typeface="Bookman Uralic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Bookman Uralic"/>
                <a:cs typeface="Bookman Uralic"/>
              </a:rPr>
              <a:t>time.</a:t>
            </a:r>
            <a:endParaRPr sz="1800">
              <a:latin typeface="Bookman Uralic"/>
              <a:cs typeface="Bookman Uralic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sz="half" idx="3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30835" indent="-318770">
              <a:lnSpc>
                <a:spcPct val="100000"/>
              </a:lnSpc>
              <a:spcBef>
                <a:spcPts val="105"/>
              </a:spcBef>
              <a:buAutoNum type="arabicPeriod" startAt="3"/>
              <a:tabLst>
                <a:tab pos="331470" algn="l"/>
              </a:tabLst>
            </a:pPr>
            <a:r>
              <a:rPr dirty="0"/>
              <a:t>Versatility </a:t>
            </a:r>
            <a:r>
              <a:rPr spc="-5" dirty="0"/>
              <a:t>and</a:t>
            </a:r>
            <a:r>
              <a:rPr spc="-40" dirty="0"/>
              <a:t> </a:t>
            </a:r>
            <a:r>
              <a:rPr spc="-5" dirty="0"/>
              <a:t>Accessibility:</a:t>
            </a: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FFFFFF"/>
              </a:buClr>
              <a:buFont typeface="Bookman Uralic"/>
              <a:buAutoNum type="arabicPeriod" startAt="3"/>
            </a:pPr>
            <a:endParaRPr sz="2050"/>
          </a:p>
          <a:p>
            <a:pPr marL="469900" marR="28575" lvl="1" indent="73025">
              <a:lnSpc>
                <a:spcPct val="100000"/>
              </a:lnSpc>
              <a:buChar char="-"/>
              <a:tabLst>
                <a:tab pos="708025" algn="l"/>
              </a:tabLst>
            </a:pPr>
            <a:r>
              <a:rPr sz="1800" spc="-10" dirty="0">
                <a:solidFill>
                  <a:srgbClr val="FFFFFF"/>
                </a:solidFill>
                <a:latin typeface="Bookman Uralic"/>
                <a:cs typeface="Bookman Uralic"/>
              </a:rPr>
              <a:t>The </a:t>
            </a:r>
            <a:r>
              <a:rPr sz="1800" spc="-5" dirty="0">
                <a:solidFill>
                  <a:srgbClr val="FFFFFF"/>
                </a:solidFill>
                <a:latin typeface="Bookman Uralic"/>
                <a:cs typeface="Bookman Uralic"/>
              </a:rPr>
              <a:t>project provides </a:t>
            </a:r>
            <a:r>
              <a:rPr sz="1800" dirty="0">
                <a:solidFill>
                  <a:srgbClr val="FFFFFF"/>
                </a:solidFill>
                <a:latin typeface="Bookman Uralic"/>
                <a:cs typeface="Bookman Uralic"/>
              </a:rPr>
              <a:t>a versatile </a:t>
            </a:r>
            <a:r>
              <a:rPr sz="1800" spc="-5" dirty="0">
                <a:solidFill>
                  <a:srgbClr val="FFFFFF"/>
                </a:solidFill>
                <a:latin typeface="Bookman Uralic"/>
                <a:cs typeface="Bookman Uralic"/>
              </a:rPr>
              <a:t>platform  accessible </a:t>
            </a:r>
            <a:r>
              <a:rPr sz="1800" dirty="0">
                <a:solidFill>
                  <a:srgbClr val="FFFFFF"/>
                </a:solidFill>
                <a:latin typeface="Bookman Uralic"/>
                <a:cs typeface="Bookman Uralic"/>
              </a:rPr>
              <a:t>to users, </a:t>
            </a:r>
            <a:r>
              <a:rPr sz="1800" spc="-5" dirty="0">
                <a:solidFill>
                  <a:srgbClr val="FFFFFF"/>
                </a:solidFill>
                <a:latin typeface="Bookman Uralic"/>
                <a:cs typeface="Bookman Uralic"/>
              </a:rPr>
              <a:t>combining </a:t>
            </a:r>
            <a:r>
              <a:rPr sz="1800" dirty="0">
                <a:solidFill>
                  <a:srgbClr val="FFFFFF"/>
                </a:solidFill>
                <a:latin typeface="Bookman Uralic"/>
                <a:cs typeface="Bookman Uralic"/>
              </a:rPr>
              <a:t>the  traditional </a:t>
            </a:r>
            <a:r>
              <a:rPr sz="1800" spc="-5" dirty="0">
                <a:solidFill>
                  <a:srgbClr val="FFFFFF"/>
                </a:solidFill>
                <a:latin typeface="Bookman Uralic"/>
                <a:cs typeface="Bookman Uralic"/>
              </a:rPr>
              <a:t>charm of diary-keeping with  </a:t>
            </a:r>
            <a:r>
              <a:rPr sz="1800" dirty="0">
                <a:solidFill>
                  <a:srgbClr val="FFFFFF"/>
                </a:solidFill>
                <a:latin typeface="Bookman Uralic"/>
                <a:cs typeface="Bookman Uralic"/>
              </a:rPr>
              <a:t>modern </a:t>
            </a:r>
            <a:r>
              <a:rPr sz="1800" spc="-5" dirty="0">
                <a:solidFill>
                  <a:srgbClr val="FFFFFF"/>
                </a:solidFill>
                <a:latin typeface="Bookman Uralic"/>
                <a:cs typeface="Bookman Uralic"/>
              </a:rPr>
              <a:t>security</a:t>
            </a:r>
            <a:r>
              <a:rPr sz="1800" spc="-35" dirty="0">
                <a:solidFill>
                  <a:srgbClr val="FFFFFF"/>
                </a:solidFill>
                <a:latin typeface="Bookman Uralic"/>
                <a:cs typeface="Bookman Uralic"/>
              </a:rPr>
              <a:t> </a:t>
            </a:r>
            <a:r>
              <a:rPr sz="1800" dirty="0">
                <a:solidFill>
                  <a:srgbClr val="FFFFFF"/>
                </a:solidFill>
                <a:latin typeface="Bookman Uralic"/>
                <a:cs typeface="Bookman Uralic"/>
              </a:rPr>
              <a:t>measures.</a:t>
            </a:r>
            <a:endParaRPr sz="1800">
              <a:latin typeface="Bookman Uralic"/>
              <a:cs typeface="Bookman Uralic"/>
            </a:endParaRPr>
          </a:p>
          <a:p>
            <a:pPr lvl="1">
              <a:lnSpc>
                <a:spcPct val="100000"/>
              </a:lnSpc>
              <a:buClr>
                <a:srgbClr val="FFFFFF"/>
              </a:buClr>
              <a:buFont typeface="Bookman Uralic"/>
              <a:buChar char="-"/>
            </a:pPr>
            <a:endParaRPr sz="2100"/>
          </a:p>
          <a:p>
            <a:pPr marL="330835" indent="-318770">
              <a:lnSpc>
                <a:spcPct val="100000"/>
              </a:lnSpc>
              <a:spcBef>
                <a:spcPts val="1865"/>
              </a:spcBef>
              <a:buAutoNum type="arabicPeriod" startAt="3"/>
              <a:tabLst>
                <a:tab pos="331470" algn="l"/>
              </a:tabLst>
            </a:pPr>
            <a:r>
              <a:rPr spc="-5" dirty="0"/>
              <a:t>Learning and</a:t>
            </a:r>
            <a:r>
              <a:rPr spc="-20" dirty="0"/>
              <a:t> </a:t>
            </a:r>
            <a:r>
              <a:rPr spc="-5" dirty="0"/>
              <a:t>Exploration:</a:t>
            </a: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FFFFFF"/>
              </a:buClr>
              <a:buFont typeface="Bookman Uralic"/>
              <a:buAutoNum type="arabicPeriod" startAt="3"/>
            </a:pPr>
            <a:endParaRPr sz="2050"/>
          </a:p>
          <a:p>
            <a:pPr marL="469900" marR="5080" lvl="1" indent="73025">
              <a:lnSpc>
                <a:spcPct val="100000"/>
              </a:lnSpc>
              <a:buChar char="-"/>
              <a:tabLst>
                <a:tab pos="708025" algn="l"/>
              </a:tabLst>
            </a:pPr>
            <a:r>
              <a:rPr sz="1800" dirty="0">
                <a:solidFill>
                  <a:srgbClr val="FFFFFF"/>
                </a:solidFill>
                <a:latin typeface="Bookman Uralic"/>
                <a:cs typeface="Bookman Uralic"/>
              </a:rPr>
              <a:t>Cipher Chronicle </a:t>
            </a:r>
            <a:r>
              <a:rPr sz="1800" spc="-5" dirty="0">
                <a:solidFill>
                  <a:srgbClr val="FFFFFF"/>
                </a:solidFill>
                <a:latin typeface="Bookman Uralic"/>
                <a:cs typeface="Bookman Uralic"/>
              </a:rPr>
              <a:t>offers </a:t>
            </a:r>
            <a:r>
              <a:rPr sz="1800" dirty="0">
                <a:solidFill>
                  <a:srgbClr val="FFFFFF"/>
                </a:solidFill>
                <a:latin typeface="Bookman Uralic"/>
                <a:cs typeface="Bookman Uralic"/>
              </a:rPr>
              <a:t>a </a:t>
            </a:r>
            <a:r>
              <a:rPr sz="1800" spc="-5" dirty="0">
                <a:solidFill>
                  <a:srgbClr val="FFFFFF"/>
                </a:solidFill>
                <a:latin typeface="Bookman Uralic"/>
                <a:cs typeface="Bookman Uralic"/>
              </a:rPr>
              <a:t>hands-on  learning </a:t>
            </a:r>
            <a:r>
              <a:rPr sz="1800" dirty="0">
                <a:solidFill>
                  <a:srgbClr val="FFFFFF"/>
                </a:solidFill>
                <a:latin typeface="Bookman Uralic"/>
                <a:cs typeface="Bookman Uralic"/>
              </a:rPr>
              <a:t>experience in secure </a:t>
            </a:r>
            <a:r>
              <a:rPr sz="1800" spc="-5" dirty="0">
                <a:solidFill>
                  <a:srgbClr val="FFFFFF"/>
                </a:solidFill>
                <a:latin typeface="Bookman Uralic"/>
                <a:cs typeface="Bookman Uralic"/>
              </a:rPr>
              <a:t>coding  practices, encryption techniques, and file  handling within </a:t>
            </a:r>
            <a:r>
              <a:rPr sz="1800" dirty="0">
                <a:solidFill>
                  <a:srgbClr val="FFFFFF"/>
                </a:solidFill>
                <a:latin typeface="Bookman Uralic"/>
                <a:cs typeface="Bookman Uralic"/>
              </a:rPr>
              <a:t>a </a:t>
            </a:r>
            <a:r>
              <a:rPr sz="1800" spc="-5" dirty="0">
                <a:solidFill>
                  <a:srgbClr val="FFFFFF"/>
                </a:solidFill>
                <a:latin typeface="Bookman Uralic"/>
                <a:cs typeface="Bookman Uralic"/>
              </a:rPr>
              <a:t>C programming</a:t>
            </a:r>
            <a:r>
              <a:rPr sz="1800" spc="-30" dirty="0">
                <a:solidFill>
                  <a:srgbClr val="FFFFFF"/>
                </a:solidFill>
                <a:latin typeface="Bookman Uralic"/>
                <a:cs typeface="Bookman Uralic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Bookman Uralic"/>
                <a:cs typeface="Bookman Uralic"/>
              </a:rPr>
              <a:t>context.</a:t>
            </a:r>
            <a:endParaRPr sz="1800">
              <a:latin typeface="Bookman Uralic"/>
              <a:cs typeface="Bookman Uralic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6350" y="0"/>
            <a:ext cx="12204700" cy="2073275"/>
            <a:chOff x="-6350" y="0"/>
            <a:chExt cx="12204700" cy="2073275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12192000" cy="2060575"/>
            </a:xfrm>
            <a:custGeom>
              <a:avLst/>
              <a:gdLst/>
              <a:ahLst/>
              <a:cxnLst/>
              <a:rect l="l" t="t" r="r" b="b"/>
              <a:pathLst>
                <a:path w="12192000" h="2060575">
                  <a:moveTo>
                    <a:pt x="12192000" y="0"/>
                  </a:moveTo>
                  <a:lnTo>
                    <a:pt x="0" y="0"/>
                  </a:lnTo>
                  <a:lnTo>
                    <a:pt x="0" y="1497712"/>
                  </a:lnTo>
                  <a:lnTo>
                    <a:pt x="345897" y="2060448"/>
                  </a:lnTo>
                  <a:lnTo>
                    <a:pt x="691781" y="1497711"/>
                  </a:lnTo>
                  <a:lnTo>
                    <a:pt x="12192000" y="1497711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4EEE2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0"/>
              <a:ext cx="12192000" cy="2060575"/>
            </a:xfrm>
            <a:custGeom>
              <a:avLst/>
              <a:gdLst/>
              <a:ahLst/>
              <a:cxnLst/>
              <a:rect l="l" t="t" r="r" b="b"/>
              <a:pathLst>
                <a:path w="12192000" h="2060575">
                  <a:moveTo>
                    <a:pt x="0" y="0"/>
                  </a:moveTo>
                  <a:lnTo>
                    <a:pt x="12192000" y="0"/>
                  </a:lnTo>
                </a:path>
                <a:path w="12192000" h="2060575">
                  <a:moveTo>
                    <a:pt x="12192000" y="1497711"/>
                  </a:moveTo>
                  <a:lnTo>
                    <a:pt x="691781" y="1497711"/>
                  </a:lnTo>
                  <a:lnTo>
                    <a:pt x="345897" y="2060448"/>
                  </a:lnTo>
                  <a:lnTo>
                    <a:pt x="0" y="1497712"/>
                  </a:lnTo>
                </a:path>
              </a:pathLst>
            </a:custGeom>
            <a:ln w="12700">
              <a:solidFill>
                <a:srgbClr val="162C5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86562" y="431672"/>
            <a:ext cx="3311525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b="0" i="0" dirty="0">
                <a:solidFill>
                  <a:srgbClr val="FFFFFF"/>
                </a:solidFill>
                <a:latin typeface="Arial Black"/>
                <a:cs typeface="Arial Black"/>
              </a:rPr>
              <a:t>FE</a:t>
            </a:r>
            <a:r>
              <a:rPr sz="4400" b="0" i="0" spc="-305" dirty="0">
                <a:solidFill>
                  <a:srgbClr val="FFFFFF"/>
                </a:solidFill>
                <a:latin typeface="Arial Black"/>
                <a:cs typeface="Arial Black"/>
              </a:rPr>
              <a:t>A</a:t>
            </a:r>
            <a:r>
              <a:rPr sz="4400" b="0" i="0" spc="-5" dirty="0">
                <a:solidFill>
                  <a:srgbClr val="FFFFFF"/>
                </a:solidFill>
                <a:latin typeface="Arial Black"/>
                <a:cs typeface="Arial Black"/>
              </a:rPr>
              <a:t>TURES</a:t>
            </a:r>
            <a:endParaRPr sz="4400">
              <a:latin typeface="Arial Black"/>
              <a:cs typeface="Arial Black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86562" y="2730246"/>
            <a:ext cx="3383915" cy="30467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0520" indent="-33845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0520" algn="l"/>
                <a:tab pos="351155" algn="l"/>
              </a:tabLst>
            </a:pPr>
            <a:r>
              <a:rPr sz="1800" spc="-5" dirty="0">
                <a:solidFill>
                  <a:srgbClr val="FFFFFF"/>
                </a:solidFill>
                <a:latin typeface="Bookman Uralic"/>
                <a:cs typeface="Bookman Uralic"/>
              </a:rPr>
              <a:t>Password-Protected</a:t>
            </a:r>
            <a:r>
              <a:rPr sz="1800" spc="-30" dirty="0">
                <a:solidFill>
                  <a:srgbClr val="FFFFFF"/>
                </a:solidFill>
                <a:latin typeface="Bookman Uralic"/>
                <a:cs typeface="Bookman Uralic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Bookman Uralic"/>
                <a:cs typeface="Bookman Uralic"/>
              </a:rPr>
              <a:t>Access</a:t>
            </a:r>
            <a:endParaRPr sz="1800">
              <a:latin typeface="Bookman Uralic"/>
              <a:cs typeface="Bookman Uralic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lr>
                <a:srgbClr val="FFFFFF"/>
              </a:buClr>
              <a:buFont typeface="Arial"/>
              <a:buChar char="•"/>
            </a:pPr>
            <a:endParaRPr sz="1850">
              <a:latin typeface="Bookman Uralic"/>
              <a:cs typeface="Bookman Uralic"/>
            </a:endParaRPr>
          </a:p>
          <a:p>
            <a:pPr marL="372110" indent="-360045">
              <a:lnSpc>
                <a:spcPct val="100000"/>
              </a:lnSpc>
              <a:buFont typeface="Arial"/>
              <a:buChar char="•"/>
              <a:tabLst>
                <a:tab pos="372110" algn="l"/>
                <a:tab pos="372745" algn="l"/>
              </a:tabLst>
            </a:pPr>
            <a:r>
              <a:rPr sz="1800" spc="-5" dirty="0">
                <a:solidFill>
                  <a:srgbClr val="FFFFFF"/>
                </a:solidFill>
                <a:latin typeface="Bookman Uralic"/>
                <a:cs typeface="Bookman Uralic"/>
              </a:rPr>
              <a:t>Entry</a:t>
            </a:r>
            <a:r>
              <a:rPr sz="1800" spc="-15" dirty="0">
                <a:solidFill>
                  <a:srgbClr val="FFFFFF"/>
                </a:solidFill>
                <a:latin typeface="Bookman Uralic"/>
                <a:cs typeface="Bookman Uralic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Bookman Uralic"/>
                <a:cs typeface="Bookman Uralic"/>
              </a:rPr>
              <a:t>Encryption</a:t>
            </a:r>
            <a:endParaRPr sz="1800">
              <a:latin typeface="Bookman Uralic"/>
              <a:cs typeface="Bookman Uralic"/>
            </a:endParaRPr>
          </a:p>
          <a:p>
            <a:pPr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endParaRPr sz="1850">
              <a:latin typeface="Bookman Uralic"/>
              <a:cs typeface="Bookman Uralic"/>
            </a:endParaRPr>
          </a:p>
          <a:p>
            <a:pPr marL="372110" indent="-360045">
              <a:lnSpc>
                <a:spcPct val="100000"/>
              </a:lnSpc>
              <a:buFont typeface="Arial"/>
              <a:buChar char="•"/>
              <a:tabLst>
                <a:tab pos="372110" algn="l"/>
                <a:tab pos="372745" algn="l"/>
              </a:tabLst>
            </a:pPr>
            <a:r>
              <a:rPr sz="1800" spc="-5" dirty="0">
                <a:solidFill>
                  <a:srgbClr val="FFFFFF"/>
                </a:solidFill>
                <a:latin typeface="Bookman Uralic"/>
                <a:cs typeface="Bookman Uralic"/>
              </a:rPr>
              <a:t>Structured</a:t>
            </a:r>
            <a:r>
              <a:rPr sz="1800" spc="-20" dirty="0">
                <a:solidFill>
                  <a:srgbClr val="FFFFFF"/>
                </a:solidFill>
                <a:latin typeface="Bookman Uralic"/>
                <a:cs typeface="Bookman Uralic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Bookman Uralic"/>
                <a:cs typeface="Bookman Uralic"/>
              </a:rPr>
              <a:t>Entries</a:t>
            </a:r>
            <a:endParaRPr sz="1800">
              <a:latin typeface="Bookman Uralic"/>
              <a:cs typeface="Bookman Uralic"/>
            </a:endParaRPr>
          </a:p>
          <a:p>
            <a:pPr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endParaRPr sz="1850">
              <a:latin typeface="Bookman Uralic"/>
              <a:cs typeface="Bookman Uralic"/>
            </a:endParaRPr>
          </a:p>
          <a:p>
            <a:pPr marL="372110" indent="-360045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372110" algn="l"/>
                <a:tab pos="372745" algn="l"/>
              </a:tabLst>
            </a:pPr>
            <a:r>
              <a:rPr sz="1800" spc="-5" dirty="0">
                <a:solidFill>
                  <a:srgbClr val="FFFFFF"/>
                </a:solidFill>
                <a:latin typeface="Bookman Uralic"/>
                <a:cs typeface="Bookman Uralic"/>
              </a:rPr>
              <a:t>Sorting</a:t>
            </a:r>
            <a:r>
              <a:rPr sz="1800" spc="-15" dirty="0">
                <a:solidFill>
                  <a:srgbClr val="FFFFFF"/>
                </a:solidFill>
                <a:latin typeface="Bookman Uralic"/>
                <a:cs typeface="Bookman Uralic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Bookman Uralic"/>
                <a:cs typeface="Bookman Uralic"/>
              </a:rPr>
              <a:t>Functionality</a:t>
            </a:r>
            <a:endParaRPr sz="1800">
              <a:latin typeface="Bookman Uralic"/>
              <a:cs typeface="Bookman Uralic"/>
            </a:endParaRPr>
          </a:p>
          <a:p>
            <a:pPr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endParaRPr sz="1850">
              <a:latin typeface="Bookman Uralic"/>
              <a:cs typeface="Bookman Uralic"/>
            </a:endParaRPr>
          </a:p>
          <a:p>
            <a:pPr marL="372110" indent="-360045">
              <a:lnSpc>
                <a:spcPct val="100000"/>
              </a:lnSpc>
              <a:buFont typeface="Arial"/>
              <a:buChar char="•"/>
              <a:tabLst>
                <a:tab pos="372110" algn="l"/>
                <a:tab pos="372745" algn="l"/>
              </a:tabLst>
            </a:pPr>
            <a:r>
              <a:rPr sz="1800" spc="-5" dirty="0">
                <a:solidFill>
                  <a:srgbClr val="FFFFFF"/>
                </a:solidFill>
                <a:latin typeface="Bookman Uralic"/>
                <a:cs typeface="Bookman Uralic"/>
              </a:rPr>
              <a:t>Entry</a:t>
            </a:r>
            <a:r>
              <a:rPr sz="1800" spc="-15" dirty="0">
                <a:solidFill>
                  <a:srgbClr val="FFFFFF"/>
                </a:solidFill>
                <a:latin typeface="Bookman Uralic"/>
                <a:cs typeface="Bookman Uralic"/>
              </a:rPr>
              <a:t> </a:t>
            </a:r>
            <a:r>
              <a:rPr sz="1800" dirty="0">
                <a:solidFill>
                  <a:srgbClr val="FFFFFF"/>
                </a:solidFill>
                <a:latin typeface="Bookman Uralic"/>
                <a:cs typeface="Bookman Uralic"/>
              </a:rPr>
              <a:t>Management</a:t>
            </a:r>
            <a:endParaRPr sz="1800">
              <a:latin typeface="Bookman Uralic"/>
              <a:cs typeface="Bookman Uralic"/>
            </a:endParaRPr>
          </a:p>
          <a:p>
            <a:pPr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endParaRPr sz="1850">
              <a:latin typeface="Bookman Uralic"/>
              <a:cs typeface="Bookman Uralic"/>
            </a:endParaRPr>
          </a:p>
          <a:p>
            <a:pPr marL="372110" indent="-360045">
              <a:lnSpc>
                <a:spcPct val="100000"/>
              </a:lnSpc>
              <a:buFont typeface="Arial"/>
              <a:buChar char="•"/>
              <a:tabLst>
                <a:tab pos="372110" algn="l"/>
                <a:tab pos="372745" algn="l"/>
              </a:tabLst>
            </a:pPr>
            <a:r>
              <a:rPr sz="1800" spc="-5" dirty="0">
                <a:solidFill>
                  <a:srgbClr val="FFFFFF"/>
                </a:solidFill>
                <a:latin typeface="Bookman Uralic"/>
                <a:cs typeface="Bookman Uralic"/>
              </a:rPr>
              <a:t>File</a:t>
            </a:r>
            <a:r>
              <a:rPr sz="1800" spc="-20" dirty="0">
                <a:solidFill>
                  <a:srgbClr val="FFFFFF"/>
                </a:solidFill>
                <a:latin typeface="Bookman Uralic"/>
                <a:cs typeface="Bookman Uralic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Bookman Uralic"/>
                <a:cs typeface="Bookman Uralic"/>
              </a:rPr>
              <a:t>Encryption</a:t>
            </a:r>
            <a:endParaRPr sz="1800">
              <a:latin typeface="Bookman Uralic"/>
              <a:cs typeface="Bookman Uralic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056757" y="2733294"/>
            <a:ext cx="4903470" cy="3043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marR="5080" indent="-28702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800" dirty="0">
                <a:solidFill>
                  <a:srgbClr val="FFFFFF"/>
                </a:solidFill>
                <a:latin typeface="Bookman Uralic"/>
                <a:cs typeface="Bookman Uralic"/>
              </a:rPr>
              <a:t>Cipher Chronicle </a:t>
            </a:r>
            <a:r>
              <a:rPr sz="1800" spc="-5" dirty="0">
                <a:solidFill>
                  <a:srgbClr val="FFFFFF"/>
                </a:solidFill>
                <a:latin typeface="Bookman Uralic"/>
                <a:cs typeface="Bookman Uralic"/>
              </a:rPr>
              <a:t>offers </a:t>
            </a:r>
            <a:r>
              <a:rPr sz="1800" dirty="0">
                <a:solidFill>
                  <a:srgbClr val="FFFFFF"/>
                </a:solidFill>
                <a:latin typeface="Bookman Uralic"/>
                <a:cs typeface="Bookman Uralic"/>
              </a:rPr>
              <a:t>a secure </a:t>
            </a:r>
            <a:r>
              <a:rPr sz="1800" spc="-10" dirty="0">
                <a:solidFill>
                  <a:srgbClr val="FFFFFF"/>
                </a:solidFill>
                <a:latin typeface="Bookman Uralic"/>
                <a:cs typeface="Bookman Uralic"/>
              </a:rPr>
              <a:t>digital  </a:t>
            </a:r>
            <a:r>
              <a:rPr sz="1800" spc="-5" dirty="0">
                <a:solidFill>
                  <a:srgbClr val="FFFFFF"/>
                </a:solidFill>
                <a:latin typeface="Bookman Uralic"/>
                <a:cs typeface="Bookman Uralic"/>
              </a:rPr>
              <a:t>diary, ensuring </a:t>
            </a:r>
            <a:r>
              <a:rPr sz="1800" dirty="0">
                <a:solidFill>
                  <a:srgbClr val="FFFFFF"/>
                </a:solidFill>
                <a:latin typeface="Bookman Uralic"/>
                <a:cs typeface="Bookman Uralic"/>
              </a:rPr>
              <a:t>user </a:t>
            </a:r>
            <a:r>
              <a:rPr sz="1800" spc="-5" dirty="0">
                <a:solidFill>
                  <a:srgbClr val="FFFFFF"/>
                </a:solidFill>
                <a:latin typeface="Bookman Uralic"/>
                <a:cs typeface="Bookman Uralic"/>
              </a:rPr>
              <a:t>privacy with </a:t>
            </a:r>
            <a:r>
              <a:rPr sz="1800" dirty="0">
                <a:solidFill>
                  <a:srgbClr val="FFFFFF"/>
                </a:solidFill>
                <a:latin typeface="Bookman Uralic"/>
                <a:cs typeface="Bookman Uralic"/>
              </a:rPr>
              <a:t>robust  </a:t>
            </a:r>
            <a:r>
              <a:rPr sz="1800" spc="-5" dirty="0">
                <a:solidFill>
                  <a:srgbClr val="FFFFFF"/>
                </a:solidFill>
                <a:latin typeface="Bookman Uralic"/>
                <a:cs typeface="Bookman Uralic"/>
              </a:rPr>
              <a:t>encryption and authentication. </a:t>
            </a:r>
            <a:r>
              <a:rPr sz="1800" spc="5" dirty="0">
                <a:solidFill>
                  <a:srgbClr val="FFFFFF"/>
                </a:solidFill>
                <a:latin typeface="Bookman Uralic"/>
                <a:cs typeface="Bookman Uralic"/>
              </a:rPr>
              <a:t>It </a:t>
            </a:r>
            <a:r>
              <a:rPr sz="1800" dirty="0">
                <a:solidFill>
                  <a:srgbClr val="FFFFFF"/>
                </a:solidFill>
                <a:latin typeface="Bookman Uralic"/>
                <a:cs typeface="Bookman Uralic"/>
              </a:rPr>
              <a:t>merges  traditional journaling </a:t>
            </a:r>
            <a:r>
              <a:rPr sz="1800" spc="-5" dirty="0">
                <a:solidFill>
                  <a:srgbClr val="FFFFFF"/>
                </a:solidFill>
                <a:latin typeface="Bookman Uralic"/>
                <a:cs typeface="Bookman Uralic"/>
              </a:rPr>
              <a:t>with </a:t>
            </a:r>
            <a:r>
              <a:rPr sz="1800" dirty="0">
                <a:solidFill>
                  <a:srgbClr val="FFFFFF"/>
                </a:solidFill>
                <a:latin typeface="Bookman Uralic"/>
                <a:cs typeface="Bookman Uralic"/>
              </a:rPr>
              <a:t>modern  technology, </a:t>
            </a:r>
            <a:r>
              <a:rPr sz="1800" spc="-5" dirty="0">
                <a:solidFill>
                  <a:srgbClr val="FFFFFF"/>
                </a:solidFill>
                <a:latin typeface="Bookman Uralic"/>
                <a:cs typeface="Bookman Uralic"/>
              </a:rPr>
              <a:t>making </a:t>
            </a:r>
            <a:r>
              <a:rPr sz="1800" dirty="0">
                <a:solidFill>
                  <a:srgbClr val="FFFFFF"/>
                </a:solidFill>
                <a:latin typeface="Bookman Uralic"/>
                <a:cs typeface="Bookman Uralic"/>
              </a:rPr>
              <a:t>it a </a:t>
            </a:r>
            <a:r>
              <a:rPr sz="1800" spc="-5" dirty="0">
                <a:solidFill>
                  <a:srgbClr val="FFFFFF"/>
                </a:solidFill>
                <a:latin typeface="Bookman Uralic"/>
                <a:cs typeface="Bookman Uralic"/>
              </a:rPr>
              <a:t>trustworthy  </a:t>
            </a:r>
            <a:r>
              <a:rPr sz="1800" dirty="0">
                <a:solidFill>
                  <a:srgbClr val="FFFFFF"/>
                </a:solidFill>
                <a:latin typeface="Bookman Uralic"/>
                <a:cs typeface="Bookman Uralic"/>
              </a:rPr>
              <a:t>space </a:t>
            </a:r>
            <a:r>
              <a:rPr sz="1800" spc="-5" dirty="0">
                <a:solidFill>
                  <a:srgbClr val="FFFFFF"/>
                </a:solidFill>
                <a:latin typeface="Bookman Uralic"/>
                <a:cs typeface="Bookman Uralic"/>
              </a:rPr>
              <a:t>for </a:t>
            </a:r>
            <a:r>
              <a:rPr sz="1800" dirty="0">
                <a:solidFill>
                  <a:srgbClr val="FFFFFF"/>
                </a:solidFill>
                <a:latin typeface="Bookman Uralic"/>
                <a:cs typeface="Bookman Uralic"/>
              </a:rPr>
              <a:t>personal </a:t>
            </a:r>
            <a:r>
              <a:rPr sz="1800" spc="-5" dirty="0">
                <a:solidFill>
                  <a:srgbClr val="FFFFFF"/>
                </a:solidFill>
                <a:latin typeface="Bookman Uralic"/>
                <a:cs typeface="Bookman Uralic"/>
              </a:rPr>
              <a:t>reflection.  Simultaneously, it </a:t>
            </a:r>
            <a:r>
              <a:rPr sz="1800" dirty="0">
                <a:solidFill>
                  <a:srgbClr val="FFFFFF"/>
                </a:solidFill>
                <a:latin typeface="Bookman Uralic"/>
                <a:cs typeface="Bookman Uralic"/>
              </a:rPr>
              <a:t>serves </a:t>
            </a:r>
            <a:r>
              <a:rPr sz="1800" spc="-5" dirty="0">
                <a:solidFill>
                  <a:srgbClr val="FFFFFF"/>
                </a:solidFill>
                <a:latin typeface="Bookman Uralic"/>
                <a:cs typeface="Bookman Uralic"/>
              </a:rPr>
              <a:t>as an  educational tool, </a:t>
            </a:r>
            <a:r>
              <a:rPr sz="1800" dirty="0">
                <a:solidFill>
                  <a:srgbClr val="FFFFFF"/>
                </a:solidFill>
                <a:latin typeface="Bookman Uralic"/>
                <a:cs typeface="Bookman Uralic"/>
              </a:rPr>
              <a:t>fostering </a:t>
            </a:r>
            <a:r>
              <a:rPr sz="1800" spc="-5" dirty="0">
                <a:solidFill>
                  <a:srgbClr val="FFFFFF"/>
                </a:solidFill>
                <a:latin typeface="Bookman Uralic"/>
                <a:cs typeface="Bookman Uralic"/>
              </a:rPr>
              <a:t>an  understanding of </a:t>
            </a:r>
            <a:r>
              <a:rPr sz="1800" dirty="0">
                <a:solidFill>
                  <a:srgbClr val="FFFFFF"/>
                </a:solidFill>
                <a:latin typeface="Bookman Uralic"/>
                <a:cs typeface="Bookman Uralic"/>
              </a:rPr>
              <a:t>secure </a:t>
            </a:r>
            <a:r>
              <a:rPr sz="1800" spc="-5" dirty="0">
                <a:solidFill>
                  <a:srgbClr val="FFFFFF"/>
                </a:solidFill>
                <a:latin typeface="Bookman Uralic"/>
                <a:cs typeface="Bookman Uralic"/>
              </a:rPr>
              <a:t>coding and data  protection within </a:t>
            </a:r>
            <a:r>
              <a:rPr sz="1800" dirty="0">
                <a:solidFill>
                  <a:srgbClr val="FFFFFF"/>
                </a:solidFill>
                <a:latin typeface="Bookman Uralic"/>
                <a:cs typeface="Bookman Uralic"/>
              </a:rPr>
              <a:t>the </a:t>
            </a:r>
            <a:r>
              <a:rPr sz="1800" spc="-5" dirty="0">
                <a:solidFill>
                  <a:srgbClr val="FFFFFF"/>
                </a:solidFill>
                <a:latin typeface="Bookman Uralic"/>
                <a:cs typeface="Bookman Uralic"/>
              </a:rPr>
              <a:t>C programming  </a:t>
            </a:r>
            <a:r>
              <a:rPr sz="1800" dirty="0">
                <a:solidFill>
                  <a:srgbClr val="FFFFFF"/>
                </a:solidFill>
                <a:latin typeface="Bookman Uralic"/>
                <a:cs typeface="Bookman Uralic"/>
              </a:rPr>
              <a:t>language.</a:t>
            </a:r>
            <a:endParaRPr sz="1800">
              <a:latin typeface="Bookman Uralic"/>
              <a:cs typeface="Bookman Uralic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86562" y="431672"/>
            <a:ext cx="5116830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b="0" i="0" dirty="0">
                <a:solidFill>
                  <a:srgbClr val="FFFFFF"/>
                </a:solidFill>
                <a:latin typeface="Arial Black"/>
                <a:cs typeface="Arial Black"/>
              </a:rPr>
              <a:t>CODE </a:t>
            </a:r>
            <a:r>
              <a:rPr sz="4400" b="0" i="0" spc="-5" dirty="0">
                <a:solidFill>
                  <a:srgbClr val="FFFFFF"/>
                </a:solidFill>
                <a:latin typeface="Arial Black"/>
                <a:cs typeface="Arial Black"/>
              </a:rPr>
              <a:t>(I/O </a:t>
            </a:r>
            <a:r>
              <a:rPr sz="4400" b="0" i="0" dirty="0">
                <a:solidFill>
                  <a:srgbClr val="FFFFFF"/>
                </a:solidFill>
                <a:latin typeface="Arial Black"/>
                <a:cs typeface="Arial Black"/>
              </a:rPr>
              <a:t>&amp;</a:t>
            </a:r>
            <a:r>
              <a:rPr sz="4400" b="0" i="0" spc="-100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4400" b="0" i="0" dirty="0">
                <a:solidFill>
                  <a:srgbClr val="FFFFFF"/>
                </a:solidFill>
                <a:latin typeface="Arial Black"/>
                <a:cs typeface="Arial Black"/>
              </a:rPr>
              <a:t>O/P)</a:t>
            </a:r>
            <a:endParaRPr sz="4400">
              <a:latin typeface="Arial Black"/>
              <a:cs typeface="Arial Black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77062" y="1662176"/>
            <a:ext cx="5264150" cy="22218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54965" algn="l"/>
              </a:tabLst>
            </a:pP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1.	Authentication:</a:t>
            </a:r>
            <a:endParaRPr sz="18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750">
              <a:latin typeface="Carlito"/>
              <a:cs typeface="Carlito"/>
            </a:endParaRPr>
          </a:p>
          <a:p>
            <a:pPr marL="299085" marR="187960" indent="-287020">
              <a:lnSpc>
                <a:spcPct val="100000"/>
              </a:lnSpc>
              <a:spcBef>
                <a:spcPts val="5"/>
              </a:spcBef>
              <a:buChar char="-"/>
              <a:tabLst>
                <a:tab pos="299085" algn="l"/>
                <a:tab pos="299720" algn="l"/>
              </a:tabLst>
            </a:pPr>
            <a:r>
              <a:rPr sz="1800" spc="-10" dirty="0">
                <a:solidFill>
                  <a:srgbClr val="FFFFFF"/>
                </a:solidFill>
                <a:latin typeface="Bookman Uralic"/>
                <a:cs typeface="Bookman Uralic"/>
              </a:rPr>
              <a:t>The </a:t>
            </a:r>
            <a:r>
              <a:rPr sz="1800" spc="-5" dirty="0">
                <a:solidFill>
                  <a:srgbClr val="FFFFFF"/>
                </a:solidFill>
                <a:latin typeface="Bookman Uralic"/>
                <a:cs typeface="Bookman Uralic"/>
              </a:rPr>
              <a:t>program starts with an authentication  process </a:t>
            </a:r>
            <a:r>
              <a:rPr sz="1800" dirty="0">
                <a:solidFill>
                  <a:srgbClr val="FFFFFF"/>
                </a:solidFill>
                <a:latin typeface="Bookman Uralic"/>
                <a:cs typeface="Bookman Uralic"/>
              </a:rPr>
              <a:t>where the user needs </a:t>
            </a:r>
            <a:r>
              <a:rPr sz="1800" spc="-5" dirty="0">
                <a:solidFill>
                  <a:srgbClr val="FFFFFF"/>
                </a:solidFill>
                <a:latin typeface="Bookman Uralic"/>
                <a:cs typeface="Bookman Uralic"/>
              </a:rPr>
              <a:t>to </a:t>
            </a:r>
            <a:r>
              <a:rPr sz="1800" dirty="0">
                <a:solidFill>
                  <a:srgbClr val="FFFFFF"/>
                </a:solidFill>
                <a:latin typeface="Bookman Uralic"/>
                <a:cs typeface="Bookman Uralic"/>
              </a:rPr>
              <a:t>enter a  </a:t>
            </a:r>
            <a:r>
              <a:rPr sz="1800" spc="-5" dirty="0">
                <a:solidFill>
                  <a:srgbClr val="FFFFFF"/>
                </a:solidFill>
                <a:latin typeface="Bookman Uralic"/>
                <a:cs typeface="Bookman Uralic"/>
              </a:rPr>
              <a:t>password ("admin") </a:t>
            </a:r>
            <a:r>
              <a:rPr sz="1800" dirty="0">
                <a:solidFill>
                  <a:srgbClr val="FFFFFF"/>
                </a:solidFill>
                <a:latin typeface="Bookman Uralic"/>
                <a:cs typeface="Bookman Uralic"/>
              </a:rPr>
              <a:t>to </a:t>
            </a:r>
            <a:r>
              <a:rPr sz="1800" spc="-5" dirty="0">
                <a:solidFill>
                  <a:srgbClr val="FFFFFF"/>
                </a:solidFill>
                <a:latin typeface="Bookman Uralic"/>
                <a:cs typeface="Bookman Uralic"/>
              </a:rPr>
              <a:t>access </a:t>
            </a:r>
            <a:r>
              <a:rPr sz="1800" dirty="0">
                <a:solidFill>
                  <a:srgbClr val="FFFFFF"/>
                </a:solidFill>
                <a:latin typeface="Bookman Uralic"/>
                <a:cs typeface="Bookman Uralic"/>
              </a:rPr>
              <a:t>the </a:t>
            </a:r>
            <a:r>
              <a:rPr sz="1800" spc="-5" dirty="0">
                <a:solidFill>
                  <a:srgbClr val="FFFFFF"/>
                </a:solidFill>
                <a:latin typeface="Bookman Uralic"/>
                <a:cs typeface="Bookman Uralic"/>
              </a:rPr>
              <a:t>diary  functionalities.</a:t>
            </a:r>
            <a:endParaRPr sz="1800">
              <a:latin typeface="Bookman Uralic"/>
              <a:cs typeface="Bookman Uralic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FFFFFF"/>
              </a:buClr>
              <a:buFont typeface="Bookman Uralic"/>
              <a:buChar char="-"/>
            </a:pPr>
            <a:endParaRPr sz="1800">
              <a:latin typeface="Bookman Uralic"/>
              <a:cs typeface="Bookman Uralic"/>
            </a:endParaRPr>
          </a:p>
          <a:p>
            <a:pPr marL="250190" indent="-238125">
              <a:lnSpc>
                <a:spcPct val="100000"/>
              </a:lnSpc>
              <a:buChar char="-"/>
              <a:tabLst>
                <a:tab pos="250190" algn="l"/>
                <a:tab pos="250825" algn="l"/>
              </a:tabLst>
            </a:pPr>
            <a:r>
              <a:rPr sz="1800" spc="5" dirty="0">
                <a:solidFill>
                  <a:srgbClr val="FFFFFF"/>
                </a:solidFill>
                <a:latin typeface="Bookman Uralic"/>
                <a:cs typeface="Bookman Uralic"/>
              </a:rPr>
              <a:t>If </a:t>
            </a:r>
            <a:r>
              <a:rPr sz="1800" dirty="0">
                <a:solidFill>
                  <a:srgbClr val="FFFFFF"/>
                </a:solidFill>
                <a:latin typeface="Bookman Uralic"/>
                <a:cs typeface="Bookman Uralic"/>
              </a:rPr>
              <a:t>the </a:t>
            </a:r>
            <a:r>
              <a:rPr sz="1800" spc="-5" dirty="0">
                <a:solidFill>
                  <a:srgbClr val="FFFFFF"/>
                </a:solidFill>
                <a:latin typeface="Bookman Uralic"/>
                <a:cs typeface="Bookman Uralic"/>
              </a:rPr>
              <a:t>authentication fails, </a:t>
            </a:r>
            <a:r>
              <a:rPr sz="1800" dirty="0">
                <a:solidFill>
                  <a:srgbClr val="FFFFFF"/>
                </a:solidFill>
                <a:latin typeface="Bookman Uralic"/>
                <a:cs typeface="Bookman Uralic"/>
              </a:rPr>
              <a:t>the </a:t>
            </a:r>
            <a:r>
              <a:rPr sz="1800" spc="-5" dirty="0">
                <a:solidFill>
                  <a:srgbClr val="FFFFFF"/>
                </a:solidFill>
                <a:latin typeface="Bookman Uralic"/>
                <a:cs typeface="Bookman Uralic"/>
              </a:rPr>
              <a:t>program</a:t>
            </a:r>
            <a:r>
              <a:rPr sz="1800" spc="-50" dirty="0">
                <a:solidFill>
                  <a:srgbClr val="FFFFFF"/>
                </a:solidFill>
                <a:latin typeface="Bookman Uralic"/>
                <a:cs typeface="Bookman Uralic"/>
              </a:rPr>
              <a:t> </a:t>
            </a:r>
            <a:r>
              <a:rPr sz="1800" dirty="0">
                <a:solidFill>
                  <a:srgbClr val="FFFFFF"/>
                </a:solidFill>
                <a:latin typeface="Bookman Uralic"/>
                <a:cs typeface="Bookman Uralic"/>
              </a:rPr>
              <a:t>exits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.</a:t>
            </a:r>
            <a:endParaRPr sz="1800">
              <a:latin typeface="Carlito"/>
              <a:cs typeface="Carlito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856488" y="1754124"/>
            <a:ext cx="10902315" cy="5101590"/>
            <a:chOff x="856488" y="1754124"/>
            <a:chExt cx="10902315" cy="5101590"/>
          </a:xfrm>
        </p:grpSpPr>
        <p:sp>
          <p:nvSpPr>
            <p:cNvPr id="5" name="object 5"/>
            <p:cNvSpPr/>
            <p:nvPr/>
          </p:nvSpPr>
          <p:spPr>
            <a:xfrm>
              <a:off x="6240779" y="1754124"/>
              <a:ext cx="5517641" cy="510159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56488" y="4261154"/>
              <a:ext cx="5212080" cy="192773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051560" y="4456176"/>
              <a:ext cx="4642104" cy="135788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86562" y="431672"/>
            <a:ext cx="5116830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b="0" i="0" dirty="0">
                <a:solidFill>
                  <a:srgbClr val="FFFFFF"/>
                </a:solidFill>
                <a:latin typeface="Arial Black"/>
                <a:cs typeface="Arial Black"/>
              </a:rPr>
              <a:t>CODE </a:t>
            </a:r>
            <a:r>
              <a:rPr sz="4400" b="0" i="0" spc="-5" dirty="0">
                <a:solidFill>
                  <a:srgbClr val="FFFFFF"/>
                </a:solidFill>
                <a:latin typeface="Arial Black"/>
                <a:cs typeface="Arial Black"/>
              </a:rPr>
              <a:t>(I/O </a:t>
            </a:r>
            <a:r>
              <a:rPr sz="4400" b="0" i="0" dirty="0">
                <a:solidFill>
                  <a:srgbClr val="FFFFFF"/>
                </a:solidFill>
                <a:latin typeface="Arial Black"/>
                <a:cs typeface="Arial Black"/>
              </a:rPr>
              <a:t>&amp;</a:t>
            </a:r>
            <a:r>
              <a:rPr sz="4400" b="0" i="0" spc="-100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4400" b="0" i="0" dirty="0">
                <a:solidFill>
                  <a:srgbClr val="FFFFFF"/>
                </a:solidFill>
                <a:latin typeface="Arial Black"/>
                <a:cs typeface="Arial Black"/>
              </a:rPr>
              <a:t>O/P)</a:t>
            </a:r>
            <a:endParaRPr sz="4400">
              <a:latin typeface="Arial Black"/>
              <a:cs typeface="Arial Black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04215" y="1751533"/>
            <a:ext cx="6884670" cy="25622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62890" indent="-250825">
              <a:lnSpc>
                <a:spcPct val="100000"/>
              </a:lnSpc>
              <a:spcBef>
                <a:spcPts val="105"/>
              </a:spcBef>
              <a:buAutoNum type="arabicPeriod" startAt="2"/>
              <a:tabLst>
                <a:tab pos="263525" algn="l"/>
              </a:tabLst>
            </a:pPr>
            <a:r>
              <a:rPr sz="2000" dirty="0">
                <a:solidFill>
                  <a:srgbClr val="FFFFFF"/>
                </a:solidFill>
                <a:latin typeface="Carlito"/>
                <a:cs typeface="Carlito"/>
              </a:rPr>
              <a:t>Menu </a:t>
            </a:r>
            <a:r>
              <a:rPr sz="2000" spc="-5" dirty="0">
                <a:solidFill>
                  <a:srgbClr val="FFFFFF"/>
                </a:solidFill>
                <a:latin typeface="Carlito"/>
                <a:cs typeface="Carlito"/>
              </a:rPr>
              <a:t>Driven</a:t>
            </a:r>
            <a:r>
              <a:rPr sz="2000" spc="-3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rlito"/>
                <a:cs typeface="Carlito"/>
              </a:rPr>
              <a:t>Interface:</a:t>
            </a:r>
            <a:endParaRPr sz="20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FFFFFF"/>
              </a:buClr>
              <a:buFont typeface="Carlito"/>
              <a:buAutoNum type="arabicPeriod" startAt="2"/>
            </a:pPr>
            <a:endParaRPr sz="2000">
              <a:latin typeface="Carlito"/>
              <a:cs typeface="Carlito"/>
            </a:endParaRPr>
          </a:p>
          <a:p>
            <a:pPr marL="756285" marR="167640" lvl="1" indent="-287020">
              <a:lnSpc>
                <a:spcPct val="100000"/>
              </a:lnSpc>
              <a:buChar char="-"/>
              <a:tabLst>
                <a:tab pos="756285" algn="l"/>
                <a:tab pos="756920" algn="l"/>
              </a:tabLst>
            </a:pPr>
            <a:r>
              <a:rPr sz="1800" spc="-5" dirty="0">
                <a:solidFill>
                  <a:srgbClr val="FFFFFF"/>
                </a:solidFill>
                <a:latin typeface="Bookman Uralic"/>
                <a:cs typeface="Bookman Uralic"/>
              </a:rPr>
              <a:t>The </a:t>
            </a:r>
            <a:r>
              <a:rPr sz="1800" dirty="0">
                <a:solidFill>
                  <a:srgbClr val="FFFFFF"/>
                </a:solidFill>
                <a:latin typeface="Bookman Uralic"/>
                <a:cs typeface="Bookman Uralic"/>
              </a:rPr>
              <a:t>main </a:t>
            </a:r>
            <a:r>
              <a:rPr sz="1800" spc="-5" dirty="0">
                <a:solidFill>
                  <a:srgbClr val="FFFFFF"/>
                </a:solidFill>
                <a:latin typeface="Bookman Uralic"/>
                <a:cs typeface="Bookman Uralic"/>
              </a:rPr>
              <a:t>functionality is </a:t>
            </a:r>
            <a:r>
              <a:rPr sz="1800" dirty="0">
                <a:solidFill>
                  <a:srgbClr val="FFFFFF"/>
                </a:solidFill>
                <a:latin typeface="Bookman Uralic"/>
                <a:cs typeface="Bookman Uralic"/>
              </a:rPr>
              <a:t>presented through a </a:t>
            </a:r>
            <a:r>
              <a:rPr sz="1800" spc="-15" dirty="0">
                <a:solidFill>
                  <a:srgbClr val="FFFFFF"/>
                </a:solidFill>
                <a:latin typeface="Bookman Uralic"/>
                <a:cs typeface="Bookman Uralic"/>
              </a:rPr>
              <a:t>menu-  </a:t>
            </a:r>
            <a:r>
              <a:rPr sz="1800" dirty="0">
                <a:solidFill>
                  <a:srgbClr val="FFFFFF"/>
                </a:solidFill>
                <a:latin typeface="Bookman Uralic"/>
                <a:cs typeface="Bookman Uralic"/>
              </a:rPr>
              <a:t>driven interface, where the user selects </a:t>
            </a:r>
            <a:r>
              <a:rPr sz="1800" spc="-5" dirty="0">
                <a:solidFill>
                  <a:srgbClr val="FFFFFF"/>
                </a:solidFill>
                <a:latin typeface="Bookman Uralic"/>
                <a:cs typeface="Bookman Uralic"/>
              </a:rPr>
              <a:t>options by  </a:t>
            </a:r>
            <a:r>
              <a:rPr sz="1800" dirty="0">
                <a:solidFill>
                  <a:srgbClr val="FFFFFF"/>
                </a:solidFill>
                <a:latin typeface="Bookman Uralic"/>
                <a:cs typeface="Bookman Uralic"/>
              </a:rPr>
              <a:t>entering corresponding</a:t>
            </a:r>
            <a:r>
              <a:rPr sz="1800" spc="-35" dirty="0">
                <a:solidFill>
                  <a:srgbClr val="FFFFFF"/>
                </a:solidFill>
                <a:latin typeface="Bookman Uralic"/>
                <a:cs typeface="Bookman Uralic"/>
              </a:rPr>
              <a:t> </a:t>
            </a:r>
            <a:r>
              <a:rPr sz="1800" dirty="0">
                <a:solidFill>
                  <a:srgbClr val="FFFFFF"/>
                </a:solidFill>
                <a:latin typeface="Bookman Uralic"/>
                <a:cs typeface="Bookman Uralic"/>
              </a:rPr>
              <a:t>numbers.</a:t>
            </a:r>
            <a:endParaRPr sz="1800">
              <a:latin typeface="Bookman Uralic"/>
              <a:cs typeface="Bookman Uralic"/>
            </a:endParaRPr>
          </a:p>
          <a:p>
            <a:pPr lvl="1">
              <a:lnSpc>
                <a:spcPct val="100000"/>
              </a:lnSpc>
              <a:buClr>
                <a:srgbClr val="FFFFFF"/>
              </a:buClr>
              <a:buFont typeface="Bookman Uralic"/>
              <a:buChar char="-"/>
            </a:pPr>
            <a:endParaRPr sz="1850">
              <a:latin typeface="Bookman Uralic"/>
              <a:cs typeface="Bookman Uralic"/>
            </a:endParaRPr>
          </a:p>
          <a:p>
            <a:pPr marL="756285" marR="5080" lvl="1" indent="-287020">
              <a:lnSpc>
                <a:spcPct val="100000"/>
              </a:lnSpc>
              <a:buChar char="-"/>
              <a:tabLst>
                <a:tab pos="756285" algn="l"/>
                <a:tab pos="756920" algn="l"/>
              </a:tabLst>
            </a:pPr>
            <a:r>
              <a:rPr sz="1800" spc="-5" dirty="0">
                <a:solidFill>
                  <a:srgbClr val="FFFFFF"/>
                </a:solidFill>
                <a:latin typeface="Bookman Uralic"/>
                <a:cs typeface="Bookman Uralic"/>
              </a:rPr>
              <a:t>The </a:t>
            </a:r>
            <a:r>
              <a:rPr sz="1800" dirty="0">
                <a:solidFill>
                  <a:srgbClr val="FFFFFF"/>
                </a:solidFill>
                <a:latin typeface="Bookman Uralic"/>
                <a:cs typeface="Bookman Uralic"/>
              </a:rPr>
              <a:t>menu includes </a:t>
            </a:r>
            <a:r>
              <a:rPr sz="1800" spc="-5" dirty="0">
                <a:solidFill>
                  <a:srgbClr val="FFFFFF"/>
                </a:solidFill>
                <a:latin typeface="Bookman Uralic"/>
                <a:cs typeface="Bookman Uralic"/>
              </a:rPr>
              <a:t>options </a:t>
            </a:r>
            <a:r>
              <a:rPr sz="1800" dirty="0">
                <a:solidFill>
                  <a:srgbClr val="FFFFFF"/>
                </a:solidFill>
                <a:latin typeface="Bookman Uralic"/>
                <a:cs typeface="Bookman Uralic"/>
              </a:rPr>
              <a:t>for </a:t>
            </a:r>
            <a:r>
              <a:rPr sz="1800" spc="-5" dirty="0">
                <a:solidFill>
                  <a:srgbClr val="FFFFFF"/>
                </a:solidFill>
                <a:latin typeface="Bookman Uralic"/>
                <a:cs typeface="Bookman Uralic"/>
              </a:rPr>
              <a:t>adding </a:t>
            </a:r>
            <a:r>
              <a:rPr sz="1800" dirty="0">
                <a:solidFill>
                  <a:srgbClr val="FFFFFF"/>
                </a:solidFill>
                <a:latin typeface="Bookman Uralic"/>
                <a:cs typeface="Bookman Uralic"/>
              </a:rPr>
              <a:t>entries, deleting  entries, viewing sorted entries, saving the </a:t>
            </a:r>
            <a:r>
              <a:rPr sz="1800" spc="-5" dirty="0">
                <a:solidFill>
                  <a:srgbClr val="FFFFFF"/>
                </a:solidFill>
                <a:latin typeface="Bookman Uralic"/>
                <a:cs typeface="Bookman Uralic"/>
              </a:rPr>
              <a:t>diary,  </a:t>
            </a:r>
            <a:r>
              <a:rPr sz="1800" dirty="0">
                <a:solidFill>
                  <a:srgbClr val="FFFFFF"/>
                </a:solidFill>
                <a:latin typeface="Bookman Uralic"/>
                <a:cs typeface="Bookman Uralic"/>
              </a:rPr>
              <a:t>encrypting, </a:t>
            </a:r>
            <a:r>
              <a:rPr sz="1800" spc="-5" dirty="0">
                <a:solidFill>
                  <a:srgbClr val="FFFFFF"/>
                </a:solidFill>
                <a:latin typeface="Bookman Uralic"/>
                <a:cs typeface="Bookman Uralic"/>
              </a:rPr>
              <a:t>decrypting, and exiting </a:t>
            </a:r>
            <a:r>
              <a:rPr sz="1800" dirty="0">
                <a:solidFill>
                  <a:srgbClr val="FFFFFF"/>
                </a:solidFill>
                <a:latin typeface="Bookman Uralic"/>
                <a:cs typeface="Bookman Uralic"/>
              </a:rPr>
              <a:t>the </a:t>
            </a:r>
            <a:r>
              <a:rPr sz="1800" spc="-5" dirty="0">
                <a:solidFill>
                  <a:srgbClr val="FFFFFF"/>
                </a:solidFill>
                <a:latin typeface="Bookman Uralic"/>
                <a:cs typeface="Bookman Uralic"/>
              </a:rPr>
              <a:t>program.</a:t>
            </a:r>
            <a:endParaRPr sz="1800">
              <a:latin typeface="Bookman Uralic"/>
              <a:cs typeface="Bookman Uralic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678679" y="1645919"/>
            <a:ext cx="7158990" cy="5210175"/>
            <a:chOff x="4678679" y="1645919"/>
            <a:chExt cx="7158990" cy="5210175"/>
          </a:xfrm>
        </p:grpSpPr>
        <p:sp>
          <p:nvSpPr>
            <p:cNvPr id="5" name="object 5"/>
            <p:cNvSpPr/>
            <p:nvPr/>
          </p:nvSpPr>
          <p:spPr>
            <a:xfrm>
              <a:off x="7682483" y="1645919"/>
              <a:ext cx="4155185" cy="520979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678679" y="4443971"/>
              <a:ext cx="3160776" cy="239725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873751" y="4639055"/>
              <a:ext cx="2590800" cy="182727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86562" y="431672"/>
            <a:ext cx="5116830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b="0" i="0" dirty="0">
                <a:solidFill>
                  <a:srgbClr val="FFFFFF"/>
                </a:solidFill>
                <a:latin typeface="Arial Black"/>
                <a:cs typeface="Arial Black"/>
              </a:rPr>
              <a:t>CODE </a:t>
            </a:r>
            <a:r>
              <a:rPr sz="4400" b="0" i="0" spc="-5" dirty="0">
                <a:solidFill>
                  <a:srgbClr val="FFFFFF"/>
                </a:solidFill>
                <a:latin typeface="Arial Black"/>
                <a:cs typeface="Arial Black"/>
              </a:rPr>
              <a:t>(I/O </a:t>
            </a:r>
            <a:r>
              <a:rPr sz="4400" b="0" i="0" dirty="0">
                <a:solidFill>
                  <a:srgbClr val="FFFFFF"/>
                </a:solidFill>
                <a:latin typeface="Arial Black"/>
                <a:cs typeface="Arial Black"/>
              </a:rPr>
              <a:t>&amp;</a:t>
            </a:r>
            <a:r>
              <a:rPr sz="4400" b="0" i="0" spc="-100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4400" b="0" i="0" dirty="0">
                <a:solidFill>
                  <a:srgbClr val="FFFFFF"/>
                </a:solidFill>
                <a:latin typeface="Arial Black"/>
                <a:cs typeface="Arial Black"/>
              </a:rPr>
              <a:t>O/P)</a:t>
            </a:r>
            <a:endParaRPr sz="4400">
              <a:latin typeface="Arial Black"/>
              <a:cs typeface="Arial Black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29462" y="1657350"/>
            <a:ext cx="4578350" cy="33851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63525" indent="-251460">
              <a:lnSpc>
                <a:spcPct val="100000"/>
              </a:lnSpc>
              <a:spcBef>
                <a:spcPts val="105"/>
              </a:spcBef>
              <a:buAutoNum type="arabicPeriod" startAt="3"/>
              <a:tabLst>
                <a:tab pos="264160" algn="l"/>
              </a:tabLst>
            </a:pPr>
            <a:r>
              <a:rPr sz="2000" spc="-5" dirty="0">
                <a:solidFill>
                  <a:srgbClr val="FFFFFF"/>
                </a:solidFill>
                <a:latin typeface="Carlito"/>
                <a:cs typeface="Carlito"/>
              </a:rPr>
              <a:t>Diary Entry</a:t>
            </a:r>
            <a:r>
              <a:rPr sz="2000" spc="-3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rlito"/>
                <a:cs typeface="Carlito"/>
              </a:rPr>
              <a:t>Management:</a:t>
            </a:r>
            <a:endParaRPr sz="2000">
              <a:latin typeface="Carlito"/>
              <a:cs typeface="Carlito"/>
            </a:endParaRPr>
          </a:p>
          <a:p>
            <a:pPr>
              <a:lnSpc>
                <a:spcPct val="100000"/>
              </a:lnSpc>
              <a:buClr>
                <a:srgbClr val="FFFFFF"/>
              </a:buClr>
              <a:buFont typeface="Carlito"/>
              <a:buAutoNum type="arabicPeriod" startAt="3"/>
            </a:pPr>
            <a:endParaRPr sz="2000">
              <a:latin typeface="Carlito"/>
              <a:cs typeface="Carlito"/>
            </a:endParaRPr>
          </a:p>
          <a:p>
            <a:pPr marL="756285" marR="239395" lvl="1" indent="-287020">
              <a:lnSpc>
                <a:spcPct val="100000"/>
              </a:lnSpc>
              <a:buChar char="-"/>
              <a:tabLst>
                <a:tab pos="756285" algn="l"/>
                <a:tab pos="756920" algn="l"/>
              </a:tabLst>
            </a:pPr>
            <a:r>
              <a:rPr sz="1800" dirty="0">
                <a:solidFill>
                  <a:srgbClr val="FFFFFF"/>
                </a:solidFill>
                <a:latin typeface="Bookman Uralic"/>
                <a:cs typeface="Bookman Uralic"/>
              </a:rPr>
              <a:t>Users </a:t>
            </a:r>
            <a:r>
              <a:rPr sz="1800" spc="-5" dirty="0">
                <a:solidFill>
                  <a:srgbClr val="FFFFFF"/>
                </a:solidFill>
                <a:latin typeface="Bookman Uralic"/>
                <a:cs typeface="Bookman Uralic"/>
              </a:rPr>
              <a:t>can add diary entries,  providing the date (formatted as  "yyyy-mm-dd") and</a:t>
            </a:r>
            <a:r>
              <a:rPr sz="1800" dirty="0">
                <a:solidFill>
                  <a:srgbClr val="FFFFFF"/>
                </a:solidFill>
                <a:latin typeface="Bookman Uralic"/>
                <a:cs typeface="Bookman Uralic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Bookman Uralic"/>
                <a:cs typeface="Bookman Uralic"/>
              </a:rPr>
              <a:t>content.</a:t>
            </a:r>
            <a:endParaRPr sz="1800">
              <a:latin typeface="Bookman Uralic"/>
              <a:cs typeface="Bookman Uralic"/>
            </a:endParaRPr>
          </a:p>
          <a:p>
            <a:pPr lvl="1">
              <a:lnSpc>
                <a:spcPct val="100000"/>
              </a:lnSpc>
              <a:buClr>
                <a:srgbClr val="FFFFFF"/>
              </a:buClr>
              <a:buFont typeface="Bookman Uralic"/>
              <a:buChar char="-"/>
            </a:pPr>
            <a:endParaRPr sz="1850">
              <a:latin typeface="Bookman Uralic"/>
              <a:cs typeface="Bookman Uralic"/>
            </a:endParaRPr>
          </a:p>
          <a:p>
            <a:pPr marL="756285" marR="224790" lvl="1" indent="-287020">
              <a:lnSpc>
                <a:spcPct val="100000"/>
              </a:lnSpc>
              <a:spcBef>
                <a:spcPts val="5"/>
              </a:spcBef>
              <a:buChar char="-"/>
              <a:tabLst>
                <a:tab pos="756285" algn="l"/>
                <a:tab pos="756920" algn="l"/>
              </a:tabLst>
            </a:pPr>
            <a:r>
              <a:rPr sz="1800" spc="-5" dirty="0">
                <a:solidFill>
                  <a:srgbClr val="FFFFFF"/>
                </a:solidFill>
                <a:latin typeface="Bookman Uralic"/>
                <a:cs typeface="Bookman Uralic"/>
              </a:rPr>
              <a:t>Entries are </a:t>
            </a:r>
            <a:r>
              <a:rPr sz="1800" dirty="0">
                <a:solidFill>
                  <a:srgbClr val="FFFFFF"/>
                </a:solidFill>
                <a:latin typeface="Bookman Uralic"/>
                <a:cs typeface="Bookman Uralic"/>
              </a:rPr>
              <a:t>stored in </a:t>
            </a:r>
            <a:r>
              <a:rPr sz="1800" spc="-5" dirty="0">
                <a:solidFill>
                  <a:srgbClr val="FFFFFF"/>
                </a:solidFill>
                <a:latin typeface="Bookman Uralic"/>
                <a:cs typeface="Bookman Uralic"/>
              </a:rPr>
              <a:t>an array </a:t>
            </a:r>
            <a:r>
              <a:rPr sz="1800" spc="-10" dirty="0">
                <a:solidFill>
                  <a:srgbClr val="FFFFFF"/>
                </a:solidFill>
                <a:latin typeface="Bookman Uralic"/>
                <a:cs typeface="Bookman Uralic"/>
              </a:rPr>
              <a:t>of  </a:t>
            </a:r>
            <a:r>
              <a:rPr sz="1800" dirty="0">
                <a:solidFill>
                  <a:srgbClr val="FFFFFF"/>
                </a:solidFill>
                <a:latin typeface="Bookman Uralic"/>
                <a:cs typeface="Bookman Uralic"/>
              </a:rPr>
              <a:t>structures </a:t>
            </a:r>
            <a:r>
              <a:rPr sz="1800" spc="-5" dirty="0">
                <a:solidFill>
                  <a:srgbClr val="FFFFFF"/>
                </a:solidFill>
                <a:latin typeface="Bookman Uralic"/>
                <a:cs typeface="Bookman Uralic"/>
              </a:rPr>
              <a:t>(`struct DiaryEntry`)  within </a:t>
            </a:r>
            <a:r>
              <a:rPr sz="1800" dirty="0">
                <a:solidFill>
                  <a:srgbClr val="FFFFFF"/>
                </a:solidFill>
                <a:latin typeface="Bookman Uralic"/>
                <a:cs typeface="Bookman Uralic"/>
              </a:rPr>
              <a:t>a `struct</a:t>
            </a:r>
            <a:r>
              <a:rPr sz="1800" spc="-10" dirty="0">
                <a:solidFill>
                  <a:srgbClr val="FFFFFF"/>
                </a:solidFill>
                <a:latin typeface="Bookman Uralic"/>
                <a:cs typeface="Bookman Uralic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Bookman Uralic"/>
                <a:cs typeface="Bookman Uralic"/>
              </a:rPr>
              <a:t>Diary`.</a:t>
            </a:r>
            <a:endParaRPr sz="1800">
              <a:latin typeface="Bookman Uralic"/>
              <a:cs typeface="Bookman Uralic"/>
            </a:endParaRPr>
          </a:p>
          <a:p>
            <a:pPr lvl="1">
              <a:lnSpc>
                <a:spcPct val="100000"/>
              </a:lnSpc>
              <a:buClr>
                <a:srgbClr val="FFFFFF"/>
              </a:buClr>
              <a:buFont typeface="Bookman Uralic"/>
              <a:buChar char="-"/>
            </a:pPr>
            <a:endParaRPr sz="1850">
              <a:latin typeface="Bookman Uralic"/>
              <a:cs typeface="Bookman Uralic"/>
            </a:endParaRPr>
          </a:p>
          <a:p>
            <a:pPr marL="469265" marR="5080" lvl="1">
              <a:lnSpc>
                <a:spcPct val="100000"/>
              </a:lnSpc>
              <a:buChar char="-"/>
              <a:tabLst>
                <a:tab pos="635000" algn="l"/>
              </a:tabLst>
            </a:pPr>
            <a:r>
              <a:rPr sz="1800" spc="-10" dirty="0">
                <a:solidFill>
                  <a:srgbClr val="FFFFFF"/>
                </a:solidFill>
                <a:latin typeface="Bookman Uralic"/>
                <a:cs typeface="Bookman Uralic"/>
              </a:rPr>
              <a:t>The </a:t>
            </a:r>
            <a:r>
              <a:rPr sz="1800" spc="-5" dirty="0">
                <a:solidFill>
                  <a:srgbClr val="FFFFFF"/>
                </a:solidFill>
                <a:latin typeface="Bookman Uralic"/>
                <a:cs typeface="Bookman Uralic"/>
              </a:rPr>
              <a:t>diary has </a:t>
            </a:r>
            <a:r>
              <a:rPr sz="1800" dirty="0">
                <a:solidFill>
                  <a:srgbClr val="FFFFFF"/>
                </a:solidFill>
                <a:latin typeface="Bookman Uralic"/>
                <a:cs typeface="Bookman Uralic"/>
              </a:rPr>
              <a:t>a maximum </a:t>
            </a:r>
            <a:r>
              <a:rPr sz="1800" spc="-5" dirty="0">
                <a:solidFill>
                  <a:srgbClr val="FFFFFF"/>
                </a:solidFill>
                <a:latin typeface="Bookman Uralic"/>
                <a:cs typeface="Bookman Uralic"/>
              </a:rPr>
              <a:t>capacity  </a:t>
            </a:r>
            <a:r>
              <a:rPr sz="1800" dirty="0">
                <a:solidFill>
                  <a:srgbClr val="FFFFFF"/>
                </a:solidFill>
                <a:latin typeface="Bookman Uralic"/>
                <a:cs typeface="Bookman Uralic"/>
              </a:rPr>
              <a:t>defined </a:t>
            </a:r>
            <a:r>
              <a:rPr sz="1800" spc="-5" dirty="0">
                <a:solidFill>
                  <a:srgbClr val="FFFFFF"/>
                </a:solidFill>
                <a:latin typeface="Bookman Uralic"/>
                <a:cs typeface="Bookman Uralic"/>
              </a:rPr>
              <a:t>by</a:t>
            </a:r>
            <a:r>
              <a:rPr sz="1800" spc="-50" dirty="0">
                <a:solidFill>
                  <a:srgbClr val="FFFFFF"/>
                </a:solidFill>
                <a:latin typeface="Bookman Uralic"/>
                <a:cs typeface="Bookman Uralic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Bookman Uralic"/>
                <a:cs typeface="Bookman Uralic"/>
              </a:rPr>
              <a:t>`MAX_ENTRIES`.</a:t>
            </a:r>
            <a:endParaRPr sz="1800">
              <a:latin typeface="Bookman Uralic"/>
              <a:cs typeface="Bookman Uralic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335779" y="1697736"/>
            <a:ext cx="7856220" cy="5160645"/>
            <a:chOff x="4335779" y="1697736"/>
            <a:chExt cx="7856220" cy="5160645"/>
          </a:xfrm>
        </p:grpSpPr>
        <p:sp>
          <p:nvSpPr>
            <p:cNvPr id="5" name="object 5"/>
            <p:cNvSpPr/>
            <p:nvPr/>
          </p:nvSpPr>
          <p:spPr>
            <a:xfrm>
              <a:off x="6370319" y="1697736"/>
              <a:ext cx="4789170" cy="515797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335779" y="5622039"/>
              <a:ext cx="7856219" cy="123595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530851" y="5817107"/>
              <a:ext cx="7365492" cy="68884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86562" y="431672"/>
            <a:ext cx="5116830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b="0" i="0" dirty="0">
                <a:solidFill>
                  <a:srgbClr val="FFFFFF"/>
                </a:solidFill>
                <a:latin typeface="Arial Black"/>
                <a:cs typeface="Arial Black"/>
              </a:rPr>
              <a:t>CODE </a:t>
            </a:r>
            <a:r>
              <a:rPr sz="4400" b="0" i="0" spc="-5" dirty="0">
                <a:solidFill>
                  <a:srgbClr val="FFFFFF"/>
                </a:solidFill>
                <a:latin typeface="Arial Black"/>
                <a:cs typeface="Arial Black"/>
              </a:rPr>
              <a:t>(I/O </a:t>
            </a:r>
            <a:r>
              <a:rPr sz="4400" b="0" i="0" dirty="0">
                <a:solidFill>
                  <a:srgbClr val="FFFFFF"/>
                </a:solidFill>
                <a:latin typeface="Arial Black"/>
                <a:cs typeface="Arial Black"/>
              </a:rPr>
              <a:t>&amp;</a:t>
            </a:r>
            <a:r>
              <a:rPr sz="4400" b="0" i="0" spc="-100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4400" b="0" i="0" dirty="0">
                <a:solidFill>
                  <a:srgbClr val="FFFFFF"/>
                </a:solidFill>
                <a:latin typeface="Arial Black"/>
                <a:cs typeface="Arial Black"/>
              </a:rPr>
              <a:t>O/P)</a:t>
            </a:r>
            <a:endParaRPr sz="4400">
              <a:latin typeface="Arial Black"/>
              <a:cs typeface="Arial Black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29462" y="1657350"/>
            <a:ext cx="4911090" cy="2012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63525" indent="-251460">
              <a:lnSpc>
                <a:spcPct val="100000"/>
              </a:lnSpc>
              <a:spcBef>
                <a:spcPts val="105"/>
              </a:spcBef>
              <a:buAutoNum type="arabicPeriod" startAt="4"/>
              <a:tabLst>
                <a:tab pos="264160" algn="l"/>
              </a:tabLst>
            </a:pPr>
            <a:r>
              <a:rPr sz="2000" spc="-10" dirty="0">
                <a:solidFill>
                  <a:srgbClr val="FFFFFF"/>
                </a:solidFill>
                <a:latin typeface="Carlito"/>
                <a:cs typeface="Carlito"/>
              </a:rPr>
              <a:t>View </a:t>
            </a:r>
            <a:r>
              <a:rPr sz="2000" spc="-5" dirty="0">
                <a:solidFill>
                  <a:srgbClr val="FFFFFF"/>
                </a:solidFill>
                <a:latin typeface="Carlito"/>
                <a:cs typeface="Carlito"/>
              </a:rPr>
              <a:t>Entries (Sorted </a:t>
            </a:r>
            <a:r>
              <a:rPr sz="2000" spc="-10" dirty="0">
                <a:solidFill>
                  <a:srgbClr val="FFFFFF"/>
                </a:solidFill>
                <a:latin typeface="Carlito"/>
                <a:cs typeface="Carlito"/>
              </a:rPr>
              <a:t>by</a:t>
            </a:r>
            <a:r>
              <a:rPr sz="2000" spc="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rlito"/>
                <a:cs typeface="Carlito"/>
              </a:rPr>
              <a:t>Date):</a:t>
            </a:r>
            <a:endParaRPr sz="2000">
              <a:latin typeface="Carlito"/>
              <a:cs typeface="Carlito"/>
            </a:endParaRPr>
          </a:p>
          <a:p>
            <a:pPr>
              <a:lnSpc>
                <a:spcPct val="100000"/>
              </a:lnSpc>
              <a:buClr>
                <a:srgbClr val="FFFFFF"/>
              </a:buClr>
              <a:buFont typeface="Carlito"/>
              <a:buAutoNum type="arabicPeriod" startAt="4"/>
            </a:pPr>
            <a:endParaRPr sz="2000">
              <a:latin typeface="Carlito"/>
              <a:cs typeface="Carlito"/>
            </a:endParaRPr>
          </a:p>
          <a:p>
            <a:pPr marL="756285" lvl="1" indent="-287655">
              <a:lnSpc>
                <a:spcPct val="100000"/>
              </a:lnSpc>
              <a:buChar char="-"/>
              <a:tabLst>
                <a:tab pos="756285" algn="l"/>
                <a:tab pos="756920" algn="l"/>
              </a:tabLst>
            </a:pPr>
            <a:r>
              <a:rPr sz="1800" dirty="0">
                <a:solidFill>
                  <a:srgbClr val="FFFFFF"/>
                </a:solidFill>
                <a:latin typeface="Bookman Uralic"/>
                <a:cs typeface="Bookman Uralic"/>
              </a:rPr>
              <a:t>Users </a:t>
            </a:r>
            <a:r>
              <a:rPr sz="1800" spc="-5" dirty="0">
                <a:solidFill>
                  <a:srgbClr val="FFFFFF"/>
                </a:solidFill>
                <a:latin typeface="Bookman Uralic"/>
                <a:cs typeface="Bookman Uralic"/>
              </a:rPr>
              <a:t>can </a:t>
            </a:r>
            <a:r>
              <a:rPr sz="1800" dirty="0">
                <a:solidFill>
                  <a:srgbClr val="FFFFFF"/>
                </a:solidFill>
                <a:latin typeface="Bookman Uralic"/>
                <a:cs typeface="Bookman Uralic"/>
              </a:rPr>
              <a:t>view the </a:t>
            </a:r>
            <a:r>
              <a:rPr sz="1800" spc="-5" dirty="0">
                <a:solidFill>
                  <a:srgbClr val="FFFFFF"/>
                </a:solidFill>
                <a:latin typeface="Bookman Uralic"/>
                <a:cs typeface="Bookman Uralic"/>
              </a:rPr>
              <a:t>diary</a:t>
            </a:r>
            <a:r>
              <a:rPr sz="1800" spc="-70" dirty="0">
                <a:solidFill>
                  <a:srgbClr val="FFFFFF"/>
                </a:solidFill>
                <a:latin typeface="Bookman Uralic"/>
                <a:cs typeface="Bookman Uralic"/>
              </a:rPr>
              <a:t> </a:t>
            </a:r>
            <a:r>
              <a:rPr sz="1800" dirty="0">
                <a:solidFill>
                  <a:srgbClr val="FFFFFF"/>
                </a:solidFill>
                <a:latin typeface="Bookman Uralic"/>
                <a:cs typeface="Bookman Uralic"/>
              </a:rPr>
              <a:t>entries</a:t>
            </a:r>
            <a:endParaRPr sz="1800">
              <a:latin typeface="Bookman Uralic"/>
              <a:cs typeface="Bookman Uralic"/>
            </a:endParaRPr>
          </a:p>
          <a:p>
            <a:pPr marL="756285">
              <a:lnSpc>
                <a:spcPct val="100000"/>
              </a:lnSpc>
            </a:pPr>
            <a:r>
              <a:rPr sz="1800" dirty="0">
                <a:solidFill>
                  <a:srgbClr val="FFFFFF"/>
                </a:solidFill>
                <a:latin typeface="Bookman Uralic"/>
                <a:cs typeface="Bookman Uralic"/>
              </a:rPr>
              <a:t>sorted </a:t>
            </a:r>
            <a:r>
              <a:rPr sz="1800" spc="-5" dirty="0">
                <a:solidFill>
                  <a:srgbClr val="FFFFFF"/>
                </a:solidFill>
                <a:latin typeface="Bookman Uralic"/>
                <a:cs typeface="Bookman Uralic"/>
              </a:rPr>
              <a:t>by</a:t>
            </a:r>
            <a:r>
              <a:rPr sz="1800" spc="-20" dirty="0">
                <a:solidFill>
                  <a:srgbClr val="FFFFFF"/>
                </a:solidFill>
                <a:latin typeface="Bookman Uralic"/>
                <a:cs typeface="Bookman Uralic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Bookman Uralic"/>
                <a:cs typeface="Bookman Uralic"/>
              </a:rPr>
              <a:t>date.</a:t>
            </a:r>
            <a:endParaRPr sz="1800">
              <a:latin typeface="Bookman Uralic"/>
              <a:cs typeface="Bookman Uralic"/>
            </a:endParaRPr>
          </a:p>
          <a:p>
            <a:pPr marL="756285" marR="5080" lvl="1" indent="-287020">
              <a:lnSpc>
                <a:spcPct val="100000"/>
              </a:lnSpc>
              <a:buChar char="-"/>
              <a:tabLst>
                <a:tab pos="756285" algn="l"/>
                <a:tab pos="756920" algn="l"/>
              </a:tabLst>
            </a:pPr>
            <a:r>
              <a:rPr sz="1800" spc="-10" dirty="0">
                <a:solidFill>
                  <a:srgbClr val="FFFFFF"/>
                </a:solidFill>
                <a:latin typeface="Bookman Uralic"/>
                <a:cs typeface="Bookman Uralic"/>
              </a:rPr>
              <a:t>The </a:t>
            </a:r>
            <a:r>
              <a:rPr sz="1800" dirty="0">
                <a:solidFill>
                  <a:srgbClr val="FFFFFF"/>
                </a:solidFill>
                <a:latin typeface="Bookman Uralic"/>
                <a:cs typeface="Bookman Uralic"/>
              </a:rPr>
              <a:t>entries </a:t>
            </a:r>
            <a:r>
              <a:rPr sz="1800" spc="-5" dirty="0">
                <a:solidFill>
                  <a:srgbClr val="FFFFFF"/>
                </a:solidFill>
                <a:latin typeface="Bookman Uralic"/>
                <a:cs typeface="Bookman Uralic"/>
              </a:rPr>
              <a:t>are </a:t>
            </a:r>
            <a:r>
              <a:rPr sz="1800" dirty="0">
                <a:solidFill>
                  <a:srgbClr val="FFFFFF"/>
                </a:solidFill>
                <a:latin typeface="Bookman Uralic"/>
                <a:cs typeface="Bookman Uralic"/>
              </a:rPr>
              <a:t>sorted </a:t>
            </a:r>
            <a:r>
              <a:rPr sz="1800" spc="-5" dirty="0">
                <a:solidFill>
                  <a:srgbClr val="FFFFFF"/>
                </a:solidFill>
                <a:latin typeface="Bookman Uralic"/>
                <a:cs typeface="Bookman Uralic"/>
              </a:rPr>
              <a:t>using </a:t>
            </a:r>
            <a:r>
              <a:rPr sz="1800" dirty="0">
                <a:solidFill>
                  <a:srgbClr val="FFFFFF"/>
                </a:solidFill>
                <a:latin typeface="Bookman Uralic"/>
                <a:cs typeface="Bookman Uralic"/>
              </a:rPr>
              <a:t>a</a:t>
            </a:r>
            <a:r>
              <a:rPr sz="1800" spc="-80" dirty="0">
                <a:solidFill>
                  <a:srgbClr val="FFFFFF"/>
                </a:solidFill>
                <a:latin typeface="Bookman Uralic"/>
                <a:cs typeface="Bookman Uralic"/>
              </a:rPr>
              <a:t> </a:t>
            </a:r>
            <a:r>
              <a:rPr sz="1800" dirty="0">
                <a:solidFill>
                  <a:srgbClr val="FFFFFF"/>
                </a:solidFill>
                <a:latin typeface="Bookman Uralic"/>
                <a:cs typeface="Bookman Uralic"/>
              </a:rPr>
              <a:t>simple  </a:t>
            </a:r>
            <a:r>
              <a:rPr sz="1800" spc="-5" dirty="0">
                <a:solidFill>
                  <a:srgbClr val="FFFFFF"/>
                </a:solidFill>
                <a:latin typeface="Bookman Uralic"/>
                <a:cs typeface="Bookman Uralic"/>
              </a:rPr>
              <a:t>bubble sort algorithm </a:t>
            </a:r>
            <a:r>
              <a:rPr sz="1800" dirty="0">
                <a:solidFill>
                  <a:srgbClr val="FFFFFF"/>
                </a:solidFill>
                <a:latin typeface="Bookman Uralic"/>
                <a:cs typeface="Bookman Uralic"/>
              </a:rPr>
              <a:t>before  </a:t>
            </a:r>
            <a:r>
              <a:rPr sz="1800" spc="-10" dirty="0">
                <a:solidFill>
                  <a:srgbClr val="FFFFFF"/>
                </a:solidFill>
                <a:latin typeface="Bookman Uralic"/>
                <a:cs typeface="Bookman Uralic"/>
              </a:rPr>
              <a:t>displaying</a:t>
            </a:r>
            <a:endParaRPr sz="1800">
              <a:latin typeface="Bookman Uralic"/>
              <a:cs typeface="Bookman Uralic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7432" y="1537716"/>
            <a:ext cx="11802745" cy="5318125"/>
            <a:chOff x="27432" y="1537716"/>
            <a:chExt cx="11802745" cy="5318125"/>
          </a:xfrm>
        </p:grpSpPr>
        <p:sp>
          <p:nvSpPr>
            <p:cNvPr id="5" name="object 5"/>
            <p:cNvSpPr/>
            <p:nvPr/>
          </p:nvSpPr>
          <p:spPr>
            <a:xfrm>
              <a:off x="6565391" y="1537716"/>
              <a:ext cx="5264658" cy="531799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7432" y="3802418"/>
              <a:ext cx="6691883" cy="195224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22503" y="3997452"/>
              <a:ext cx="6121908" cy="138226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86562" y="431672"/>
            <a:ext cx="5116830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b="0" i="0" dirty="0">
                <a:solidFill>
                  <a:srgbClr val="FFFFFF"/>
                </a:solidFill>
                <a:latin typeface="Arial Black"/>
                <a:cs typeface="Arial Black"/>
              </a:rPr>
              <a:t>CODE </a:t>
            </a:r>
            <a:r>
              <a:rPr sz="4400" b="0" i="0" spc="-5" dirty="0">
                <a:solidFill>
                  <a:srgbClr val="FFFFFF"/>
                </a:solidFill>
                <a:latin typeface="Arial Black"/>
                <a:cs typeface="Arial Black"/>
              </a:rPr>
              <a:t>(I/O </a:t>
            </a:r>
            <a:r>
              <a:rPr sz="4400" b="0" i="0" dirty="0">
                <a:solidFill>
                  <a:srgbClr val="FFFFFF"/>
                </a:solidFill>
                <a:latin typeface="Arial Black"/>
                <a:cs typeface="Arial Black"/>
              </a:rPr>
              <a:t>&amp;</a:t>
            </a:r>
            <a:r>
              <a:rPr sz="4400" b="0" i="0" spc="-100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4400" b="0" i="0" dirty="0">
                <a:solidFill>
                  <a:srgbClr val="FFFFFF"/>
                </a:solidFill>
                <a:latin typeface="Arial Black"/>
                <a:cs typeface="Arial Black"/>
              </a:rPr>
              <a:t>O/P)</a:t>
            </a:r>
            <a:endParaRPr sz="4400">
              <a:latin typeface="Arial Black"/>
              <a:cs typeface="Arial Black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29462" y="1657350"/>
            <a:ext cx="4721225" cy="2012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63525" indent="-251460">
              <a:lnSpc>
                <a:spcPct val="100000"/>
              </a:lnSpc>
              <a:spcBef>
                <a:spcPts val="105"/>
              </a:spcBef>
              <a:buAutoNum type="arabicPeriod" startAt="5"/>
              <a:tabLst>
                <a:tab pos="264160" algn="l"/>
              </a:tabLst>
            </a:pPr>
            <a:r>
              <a:rPr sz="2000" spc="-5" dirty="0">
                <a:solidFill>
                  <a:srgbClr val="FFFFFF"/>
                </a:solidFill>
                <a:latin typeface="Carlito"/>
                <a:cs typeface="Carlito"/>
              </a:rPr>
              <a:t>Diary Entry</a:t>
            </a:r>
            <a:r>
              <a:rPr sz="2000" spc="-3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rlito"/>
                <a:cs typeface="Carlito"/>
              </a:rPr>
              <a:t>Deletion:</a:t>
            </a:r>
            <a:endParaRPr sz="2000">
              <a:latin typeface="Carlito"/>
              <a:cs typeface="Carlito"/>
            </a:endParaRPr>
          </a:p>
          <a:p>
            <a:pPr>
              <a:lnSpc>
                <a:spcPct val="100000"/>
              </a:lnSpc>
              <a:buClr>
                <a:srgbClr val="FFFFFF"/>
              </a:buClr>
              <a:buFont typeface="Carlito"/>
              <a:buAutoNum type="arabicPeriod" startAt="5"/>
            </a:pPr>
            <a:endParaRPr sz="2000">
              <a:latin typeface="Carlito"/>
              <a:cs typeface="Carlito"/>
            </a:endParaRPr>
          </a:p>
          <a:p>
            <a:pPr marL="467359" lvl="1" indent="-467359">
              <a:lnSpc>
                <a:spcPct val="100000"/>
              </a:lnSpc>
              <a:buChar char="-"/>
              <a:tabLst>
                <a:tab pos="467359" algn="l"/>
                <a:tab pos="756920" algn="l"/>
              </a:tabLst>
            </a:pPr>
            <a:r>
              <a:rPr sz="1800" dirty="0">
                <a:solidFill>
                  <a:srgbClr val="FFFFFF"/>
                </a:solidFill>
                <a:latin typeface="Bookman Uralic"/>
                <a:cs typeface="Bookman Uralic"/>
              </a:rPr>
              <a:t>Users </a:t>
            </a:r>
            <a:r>
              <a:rPr sz="1800" spc="-5" dirty="0">
                <a:solidFill>
                  <a:srgbClr val="FFFFFF"/>
                </a:solidFill>
                <a:latin typeface="Bookman Uralic"/>
                <a:cs typeface="Bookman Uralic"/>
              </a:rPr>
              <a:t>can </a:t>
            </a:r>
            <a:r>
              <a:rPr sz="1800" dirty="0">
                <a:solidFill>
                  <a:srgbClr val="FFFFFF"/>
                </a:solidFill>
                <a:latin typeface="Bookman Uralic"/>
                <a:cs typeface="Bookman Uralic"/>
              </a:rPr>
              <a:t>delete a </a:t>
            </a:r>
            <a:r>
              <a:rPr sz="1800" spc="-5" dirty="0">
                <a:solidFill>
                  <a:srgbClr val="FFFFFF"/>
                </a:solidFill>
                <a:latin typeface="Bookman Uralic"/>
                <a:cs typeface="Bookman Uralic"/>
              </a:rPr>
              <a:t>diary entry</a:t>
            </a:r>
            <a:r>
              <a:rPr sz="1800" spc="-75" dirty="0">
                <a:solidFill>
                  <a:srgbClr val="FFFFFF"/>
                </a:solidFill>
                <a:latin typeface="Bookman Uralic"/>
                <a:cs typeface="Bookman Uralic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Bookman Uralic"/>
                <a:cs typeface="Bookman Uralic"/>
              </a:rPr>
              <a:t>by</a:t>
            </a:r>
            <a:endParaRPr sz="1800">
              <a:latin typeface="Bookman Uralic"/>
              <a:cs typeface="Bookman Uralic"/>
            </a:endParaRPr>
          </a:p>
          <a:p>
            <a:pPr marL="10160" algn="ctr">
              <a:lnSpc>
                <a:spcPct val="100000"/>
              </a:lnSpc>
            </a:pPr>
            <a:r>
              <a:rPr sz="1800" dirty="0">
                <a:solidFill>
                  <a:srgbClr val="FFFFFF"/>
                </a:solidFill>
                <a:latin typeface="Bookman Uralic"/>
                <a:cs typeface="Bookman Uralic"/>
              </a:rPr>
              <a:t>specifying the </a:t>
            </a:r>
            <a:r>
              <a:rPr sz="1800" spc="-5" dirty="0">
                <a:solidFill>
                  <a:srgbClr val="FFFFFF"/>
                </a:solidFill>
                <a:latin typeface="Bookman Uralic"/>
                <a:cs typeface="Bookman Uralic"/>
              </a:rPr>
              <a:t>entry</a:t>
            </a:r>
            <a:r>
              <a:rPr sz="1800" spc="-50" dirty="0">
                <a:solidFill>
                  <a:srgbClr val="FFFFFF"/>
                </a:solidFill>
                <a:latin typeface="Bookman Uralic"/>
                <a:cs typeface="Bookman Uralic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Bookman Uralic"/>
                <a:cs typeface="Bookman Uralic"/>
              </a:rPr>
              <a:t>number.</a:t>
            </a:r>
            <a:endParaRPr sz="1800">
              <a:latin typeface="Bookman Uralic"/>
              <a:cs typeface="Bookman Uralic"/>
            </a:endParaRPr>
          </a:p>
          <a:p>
            <a:pPr>
              <a:lnSpc>
                <a:spcPct val="100000"/>
              </a:lnSpc>
            </a:pPr>
            <a:endParaRPr sz="1850">
              <a:latin typeface="Bookman Uralic"/>
              <a:cs typeface="Bookman Uralic"/>
            </a:endParaRPr>
          </a:p>
          <a:p>
            <a:pPr marL="756285" marR="5080" lvl="1" indent="-287020">
              <a:lnSpc>
                <a:spcPct val="100000"/>
              </a:lnSpc>
              <a:spcBef>
                <a:spcPts val="5"/>
              </a:spcBef>
              <a:buChar char="-"/>
              <a:tabLst>
                <a:tab pos="756285" algn="l"/>
                <a:tab pos="756920" algn="l"/>
              </a:tabLst>
            </a:pPr>
            <a:r>
              <a:rPr sz="1800" spc="-10" dirty="0">
                <a:solidFill>
                  <a:srgbClr val="FFFFFF"/>
                </a:solidFill>
                <a:latin typeface="Bookman Uralic"/>
                <a:cs typeface="Bookman Uralic"/>
              </a:rPr>
              <a:t>The </a:t>
            </a:r>
            <a:r>
              <a:rPr sz="1800" dirty="0">
                <a:solidFill>
                  <a:srgbClr val="FFFFFF"/>
                </a:solidFill>
                <a:latin typeface="Bookman Uralic"/>
                <a:cs typeface="Bookman Uralic"/>
              </a:rPr>
              <a:t>specified </a:t>
            </a:r>
            <a:r>
              <a:rPr sz="1800" spc="-5" dirty="0">
                <a:solidFill>
                  <a:srgbClr val="FFFFFF"/>
                </a:solidFill>
                <a:latin typeface="Bookman Uralic"/>
                <a:cs typeface="Bookman Uralic"/>
              </a:rPr>
              <a:t>entry is </a:t>
            </a:r>
            <a:r>
              <a:rPr sz="1800" dirty="0">
                <a:solidFill>
                  <a:srgbClr val="FFFFFF"/>
                </a:solidFill>
                <a:latin typeface="Bookman Uralic"/>
                <a:cs typeface="Bookman Uralic"/>
              </a:rPr>
              <a:t>removed,</a:t>
            </a:r>
            <a:r>
              <a:rPr sz="1800" spc="-75" dirty="0">
                <a:solidFill>
                  <a:srgbClr val="FFFFFF"/>
                </a:solidFill>
                <a:latin typeface="Bookman Uralic"/>
                <a:cs typeface="Bookman Uralic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Bookman Uralic"/>
                <a:cs typeface="Bookman Uralic"/>
              </a:rPr>
              <a:t>and  </a:t>
            </a:r>
            <a:r>
              <a:rPr sz="1800" dirty="0">
                <a:solidFill>
                  <a:srgbClr val="FFFFFF"/>
                </a:solidFill>
                <a:latin typeface="Bookman Uralic"/>
                <a:cs typeface="Bookman Uralic"/>
              </a:rPr>
              <a:t>the </a:t>
            </a:r>
            <a:r>
              <a:rPr sz="1800" spc="-5" dirty="0">
                <a:solidFill>
                  <a:srgbClr val="FFFFFF"/>
                </a:solidFill>
                <a:latin typeface="Bookman Uralic"/>
                <a:cs typeface="Bookman Uralic"/>
              </a:rPr>
              <a:t>array is adjusted</a:t>
            </a:r>
            <a:r>
              <a:rPr sz="1800" spc="-40" dirty="0">
                <a:solidFill>
                  <a:srgbClr val="FFFFFF"/>
                </a:solidFill>
                <a:latin typeface="Bookman Uralic"/>
                <a:cs typeface="Bookman Uralic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Bookman Uralic"/>
                <a:cs typeface="Bookman Uralic"/>
              </a:rPr>
              <a:t>accordingly.</a:t>
            </a:r>
            <a:endParaRPr sz="1800">
              <a:latin typeface="Bookman Uralic"/>
              <a:cs typeface="Bookman Uralic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507491" y="1598676"/>
            <a:ext cx="11094085" cy="5257165"/>
            <a:chOff x="507491" y="1598676"/>
            <a:chExt cx="11094085" cy="5257165"/>
          </a:xfrm>
        </p:grpSpPr>
        <p:sp>
          <p:nvSpPr>
            <p:cNvPr id="5" name="object 5"/>
            <p:cNvSpPr/>
            <p:nvPr/>
          </p:nvSpPr>
          <p:spPr>
            <a:xfrm>
              <a:off x="7260335" y="1598676"/>
              <a:ext cx="4341114" cy="525703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07491" y="4166565"/>
              <a:ext cx="4669536" cy="115663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02563" y="4361688"/>
              <a:ext cx="4099560" cy="58673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07491" y="5047488"/>
              <a:ext cx="6897624" cy="1565021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02563" y="5242559"/>
              <a:ext cx="6327648" cy="995172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</TotalTime>
  <Words>533</Words>
  <Application>Microsoft Office PowerPoint</Application>
  <PresentationFormat>Widescreen</PresentationFormat>
  <Paragraphs>81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Arial</vt:lpstr>
      <vt:lpstr>Arial Black</vt:lpstr>
      <vt:lpstr>Bookman Uralic</vt:lpstr>
      <vt:lpstr>Calibri</vt:lpstr>
      <vt:lpstr>Carlito</vt:lpstr>
      <vt:lpstr>Georgia</vt:lpstr>
      <vt:lpstr>Wingdings</vt:lpstr>
      <vt:lpstr>Office Theme</vt:lpstr>
      <vt:lpstr>Cipher Chronicle</vt:lpstr>
      <vt:lpstr>PowerPoint Presentation</vt:lpstr>
      <vt:lpstr>PURPOSE OF THE PROJECT</vt:lpstr>
      <vt:lpstr>FEATURES</vt:lpstr>
      <vt:lpstr>CODE (I/O &amp; O/P)</vt:lpstr>
      <vt:lpstr>CODE (I/O &amp; O/P)</vt:lpstr>
      <vt:lpstr>CODE (I/O &amp; O/P)</vt:lpstr>
      <vt:lpstr>CODE (I/O &amp; O/P)</vt:lpstr>
      <vt:lpstr>CODE (I/O &amp; O/P)</vt:lpstr>
      <vt:lpstr>CODE (I/O &amp; O/P)</vt:lpstr>
      <vt:lpstr>CODE (I/O &amp; O/P)</vt:lpstr>
      <vt:lpstr>CONTD.</vt:lpstr>
      <vt:lpstr>CONTD.</vt:lpstr>
      <vt:lpstr>THANK YOU 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Cipher Chronicle</dc:title>
  <cp:lastModifiedBy>Dell</cp:lastModifiedBy>
  <cp:revision>2</cp:revision>
  <dcterms:created xsi:type="dcterms:W3CDTF">2023-11-25T12:54:56Z</dcterms:created>
  <dcterms:modified xsi:type="dcterms:W3CDTF">2024-09-15T07:13:50Z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2023-11-25T00:00:00Z</vt:filetime>
  </property>
  <property fmtid="{D5CDD505-2E9C-101B-9397-08002B2CF9AE}" pid="3" name="Creator">
    <vt:lpwstr>Microsoft® PowerPoint® for Microsoft 365</vt:lpwstr>
  </property>
  <property fmtid="{D5CDD505-2E9C-101B-9397-08002B2CF9AE}" pid="4" name="LastSaved">
    <vt:filetime>2023-11-25T00:00:00Z</vt:filetime>
  </property>
</Properties>
</file>